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66" r:id="rId2"/>
    <p:sldId id="269" r:id="rId3"/>
    <p:sldId id="391" r:id="rId4"/>
    <p:sldId id="264" r:id="rId5"/>
  </p:sldIdLst>
  <p:sldSz cx="12192000" cy="6858000"/>
  <p:notesSz cx="6858000" cy="9144000"/>
  <p:defaultTextStyle>
    <a:defPPr>
      <a:defRPr lang="en-K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3"/>
  </p:normalViewPr>
  <p:slideViewPr>
    <p:cSldViewPr snapToGrid="0">
      <p:cViewPr varScale="1">
        <p:scale>
          <a:sx n="115" d="100"/>
          <a:sy n="115" d="100"/>
        </p:scale>
        <p:origin x="10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K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00DF3-6905-B246-B0B6-FA3D9991FA02}" type="datetimeFigureOut">
              <a:rPr lang="en-KE" smtClean="0"/>
              <a:t>16/01/2025</a:t>
            </a:fld>
            <a:endParaRPr lang="en-K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K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K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B10D6-501F-7E41-B043-4C51D4FA95AC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846323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C2A2E-C60D-6F34-0FFE-CC3D6B34B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30988C-3B33-15E0-674A-0312E77975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724D92-2465-6EE9-EFBF-5E38393EE0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01" dirty="0"/>
          </a:p>
          <a:p>
            <a:r>
              <a:rPr lang="en-001" dirty="0"/>
              <a:t>We released the metaframework as a working paper earlier this year, and have been using it as a basis for engaging with and supporting projects designing assessments as a way to ”road-test” the tool. We’re currently in the process of developing further material for the final part – and engaging with partners is helping us further develop the tool</a:t>
            </a:r>
          </a:p>
          <a:p>
            <a:endParaRPr lang="en-001" dirty="0"/>
          </a:p>
          <a:p>
            <a:r>
              <a:rPr lang="en-001" dirty="0"/>
              <a:t>(move on at 1:10)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DB342-9B9F-98FE-941A-033821C598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ACB96-1FE5-5347-8903-8E650CDEDA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09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DA0DE3-EE6A-165F-C4B3-16E2840AE19E}"/>
              </a:ext>
            </a:extLst>
          </p:cNvPr>
          <p:cNvSpPr/>
          <p:nvPr userDrawn="1"/>
        </p:nvSpPr>
        <p:spPr>
          <a:xfrm>
            <a:off x="-1" y="0"/>
            <a:ext cx="4178301" cy="6858000"/>
          </a:xfrm>
          <a:prstGeom prst="rect">
            <a:avLst/>
          </a:prstGeom>
          <a:solidFill>
            <a:srgbClr val="BBC972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3E6EA70F-CA07-A4E8-90AC-19044FE665D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78300" y="0"/>
            <a:ext cx="8013700" cy="6858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24591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EE7060">
            <a:alpha val="975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73B13B-E14F-B1F6-0517-05D1CCE912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072EB38-5E76-35F0-98C6-A1A509574E55}"/>
              </a:ext>
            </a:extLst>
          </p:cNvPr>
          <p:cNvGrpSpPr/>
          <p:nvPr userDrawn="1"/>
        </p:nvGrpSpPr>
        <p:grpSpPr>
          <a:xfrm>
            <a:off x="9998804" y="203324"/>
            <a:ext cx="1991487" cy="1073786"/>
            <a:chOff x="9705582" y="203324"/>
            <a:chExt cx="2284718" cy="1231892"/>
          </a:xfrm>
        </p:grpSpPr>
        <p:pic>
          <p:nvPicPr>
            <p:cNvPr id="4" name="Google Shape;17;p30">
              <a:extLst>
                <a:ext uri="{FF2B5EF4-FFF2-40B4-BE49-F238E27FC236}">
                  <a16:creationId xmlns:a16="http://schemas.microsoft.com/office/drawing/2014/main" id="{967E858D-4C91-551E-35C0-AB5394F7212E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05582" y="362820"/>
              <a:ext cx="960533" cy="1066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Google Shape;91;p1">
              <a:extLst>
                <a:ext uri="{FF2B5EF4-FFF2-40B4-BE49-F238E27FC236}">
                  <a16:creationId xmlns:a16="http://schemas.microsoft.com/office/drawing/2014/main" id="{845F6948-4CD8-251B-C536-2FEA15C569C3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42313" y="203324"/>
              <a:ext cx="1247987" cy="12318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66CF2A3-3ACD-C08C-6784-6BC21AA51F67}"/>
              </a:ext>
            </a:extLst>
          </p:cNvPr>
          <p:cNvGrpSpPr/>
          <p:nvPr userDrawn="1"/>
        </p:nvGrpSpPr>
        <p:grpSpPr>
          <a:xfrm>
            <a:off x="264747" y="5945530"/>
            <a:ext cx="2133471" cy="491440"/>
            <a:chOff x="8541306" y="5862294"/>
            <a:chExt cx="2423216" cy="558182"/>
          </a:xfrm>
        </p:grpSpPr>
        <p:pic>
          <p:nvPicPr>
            <p:cNvPr id="16" name="Google Shape;92;p1">
              <a:extLst>
                <a:ext uri="{FF2B5EF4-FFF2-40B4-BE49-F238E27FC236}">
                  <a16:creationId xmlns:a16="http://schemas.microsoft.com/office/drawing/2014/main" id="{DCA388B7-9BC3-7BB3-331F-D8969967E42B}"/>
                </a:ext>
              </a:extLst>
            </p:cNvPr>
            <p:cNvPicPr preferRelativeResize="0"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41169" y="6051596"/>
              <a:ext cx="1023353" cy="1795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94;p1">
              <a:extLst>
                <a:ext uri="{FF2B5EF4-FFF2-40B4-BE49-F238E27FC236}">
                  <a16:creationId xmlns:a16="http://schemas.microsoft.com/office/drawing/2014/main" id="{20EA8119-B346-59C4-7C31-6330FE141660}"/>
                </a:ext>
              </a:extLst>
            </p:cNvPr>
            <p:cNvPicPr preferRelativeResize="0"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23653" y="5862294"/>
              <a:ext cx="565116" cy="5581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94;p1">
              <a:extLst>
                <a:ext uri="{FF2B5EF4-FFF2-40B4-BE49-F238E27FC236}">
                  <a16:creationId xmlns:a16="http://schemas.microsoft.com/office/drawing/2014/main" id="{124E5B2D-6AF3-18D9-F190-20B5DCC7F609}"/>
                </a:ext>
              </a:extLst>
            </p:cNvPr>
            <p:cNvPicPr preferRelativeResize="0"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1306" y="5875449"/>
              <a:ext cx="565116" cy="53187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919296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EE7060">
            <a:alpha val="975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73B13B-E14F-B1F6-0517-05D1CCE912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66CF2A3-3ACD-C08C-6784-6BC21AA51F67}"/>
              </a:ext>
            </a:extLst>
          </p:cNvPr>
          <p:cNvGrpSpPr/>
          <p:nvPr userDrawn="1"/>
        </p:nvGrpSpPr>
        <p:grpSpPr>
          <a:xfrm>
            <a:off x="9860160" y="6096000"/>
            <a:ext cx="2133471" cy="491440"/>
            <a:chOff x="8541306" y="5862294"/>
            <a:chExt cx="2423216" cy="558182"/>
          </a:xfrm>
        </p:grpSpPr>
        <p:pic>
          <p:nvPicPr>
            <p:cNvPr id="16" name="Google Shape;92;p1">
              <a:extLst>
                <a:ext uri="{FF2B5EF4-FFF2-40B4-BE49-F238E27FC236}">
                  <a16:creationId xmlns:a16="http://schemas.microsoft.com/office/drawing/2014/main" id="{DCA388B7-9BC3-7BB3-331F-D8969967E42B}"/>
                </a:ext>
              </a:extLst>
            </p:cNvPr>
            <p:cNvPicPr preferRelativeResize="0"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41169" y="6051596"/>
              <a:ext cx="1023353" cy="1795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94;p1">
              <a:extLst>
                <a:ext uri="{FF2B5EF4-FFF2-40B4-BE49-F238E27FC236}">
                  <a16:creationId xmlns:a16="http://schemas.microsoft.com/office/drawing/2014/main" id="{20EA8119-B346-59C4-7C31-6330FE141660}"/>
                </a:ext>
              </a:extLst>
            </p:cNvPr>
            <p:cNvPicPr preferRelativeResize="0"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23653" y="5862294"/>
              <a:ext cx="565116" cy="5581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94;p1">
              <a:extLst>
                <a:ext uri="{FF2B5EF4-FFF2-40B4-BE49-F238E27FC236}">
                  <a16:creationId xmlns:a16="http://schemas.microsoft.com/office/drawing/2014/main" id="{124E5B2D-6AF3-18D9-F190-20B5DCC7F609}"/>
                </a:ext>
              </a:extLst>
            </p:cNvPr>
            <p:cNvPicPr preferRelativeResize="0"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1306" y="5875449"/>
              <a:ext cx="565116" cy="53187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D17D3A0-57FB-5846-F132-6ED25BC5DA75}"/>
              </a:ext>
            </a:extLst>
          </p:cNvPr>
          <p:cNvGrpSpPr/>
          <p:nvPr userDrawn="1"/>
        </p:nvGrpSpPr>
        <p:grpSpPr>
          <a:xfrm>
            <a:off x="505182" y="615700"/>
            <a:ext cx="1991487" cy="1073786"/>
            <a:chOff x="9705582" y="203324"/>
            <a:chExt cx="2284718" cy="1231892"/>
          </a:xfrm>
        </p:grpSpPr>
        <p:pic>
          <p:nvPicPr>
            <p:cNvPr id="7" name="Google Shape;17;p30">
              <a:extLst>
                <a:ext uri="{FF2B5EF4-FFF2-40B4-BE49-F238E27FC236}">
                  <a16:creationId xmlns:a16="http://schemas.microsoft.com/office/drawing/2014/main" id="{60E7E960-D5E7-F886-442E-2A7151C6FADE}"/>
                </a:ext>
              </a:extLst>
            </p:cNvPr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05582" y="362820"/>
              <a:ext cx="960533" cy="1066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91;p1">
              <a:extLst>
                <a:ext uri="{FF2B5EF4-FFF2-40B4-BE49-F238E27FC236}">
                  <a16:creationId xmlns:a16="http://schemas.microsoft.com/office/drawing/2014/main" id="{B567BF0A-E60D-4A48-B56E-568642EF2419}"/>
                </a:ext>
              </a:extLst>
            </p:cNvPr>
            <p:cNvPicPr preferRelativeResize="0"/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42313" y="203324"/>
              <a:ext cx="1247987" cy="123189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292450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rgbClr val="34ADE2">
            <a:alpha val="601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09B021-A5C5-1F5C-8AD7-2C5C216661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02AB7AF-DAB2-B9D6-D93F-E419CBC9DABA}"/>
              </a:ext>
            </a:extLst>
          </p:cNvPr>
          <p:cNvGrpSpPr/>
          <p:nvPr userDrawn="1"/>
        </p:nvGrpSpPr>
        <p:grpSpPr>
          <a:xfrm>
            <a:off x="9998804" y="203324"/>
            <a:ext cx="1991487" cy="1073786"/>
            <a:chOff x="9705582" y="203324"/>
            <a:chExt cx="2284718" cy="1231892"/>
          </a:xfrm>
        </p:grpSpPr>
        <p:pic>
          <p:nvPicPr>
            <p:cNvPr id="4" name="Google Shape;17;p30">
              <a:extLst>
                <a:ext uri="{FF2B5EF4-FFF2-40B4-BE49-F238E27FC236}">
                  <a16:creationId xmlns:a16="http://schemas.microsoft.com/office/drawing/2014/main" id="{3C6A22D5-E5C0-5F19-B5F9-AA47330BF895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05582" y="362820"/>
              <a:ext cx="960533" cy="1066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Google Shape;91;p1">
              <a:extLst>
                <a:ext uri="{FF2B5EF4-FFF2-40B4-BE49-F238E27FC236}">
                  <a16:creationId xmlns:a16="http://schemas.microsoft.com/office/drawing/2014/main" id="{87EB7978-C921-F8AE-E4E6-91D5173C28C0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42313" y="203324"/>
              <a:ext cx="1247987" cy="12318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B315E8B-413E-2139-F6E4-AFD8794C9382}"/>
              </a:ext>
            </a:extLst>
          </p:cNvPr>
          <p:cNvGrpSpPr/>
          <p:nvPr userDrawn="1"/>
        </p:nvGrpSpPr>
        <p:grpSpPr>
          <a:xfrm>
            <a:off x="9860160" y="6096000"/>
            <a:ext cx="2133471" cy="491440"/>
            <a:chOff x="8541306" y="5862294"/>
            <a:chExt cx="2423216" cy="558182"/>
          </a:xfrm>
        </p:grpSpPr>
        <p:pic>
          <p:nvPicPr>
            <p:cNvPr id="16" name="Google Shape;92;p1">
              <a:extLst>
                <a:ext uri="{FF2B5EF4-FFF2-40B4-BE49-F238E27FC236}">
                  <a16:creationId xmlns:a16="http://schemas.microsoft.com/office/drawing/2014/main" id="{938CA179-A928-2C95-BB4F-8132B172C9F7}"/>
                </a:ext>
              </a:extLst>
            </p:cNvPr>
            <p:cNvPicPr preferRelativeResize="0"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41169" y="6051596"/>
              <a:ext cx="1023353" cy="1795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94;p1">
              <a:extLst>
                <a:ext uri="{FF2B5EF4-FFF2-40B4-BE49-F238E27FC236}">
                  <a16:creationId xmlns:a16="http://schemas.microsoft.com/office/drawing/2014/main" id="{96530410-8295-BB8E-F1A5-58D221221CBC}"/>
                </a:ext>
              </a:extLst>
            </p:cNvPr>
            <p:cNvPicPr preferRelativeResize="0"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23653" y="5862294"/>
              <a:ext cx="565116" cy="5581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94;p1">
              <a:extLst>
                <a:ext uri="{FF2B5EF4-FFF2-40B4-BE49-F238E27FC236}">
                  <a16:creationId xmlns:a16="http://schemas.microsoft.com/office/drawing/2014/main" id="{5CED5184-9A9C-BB7D-D2E3-5786B5735962}"/>
                </a:ext>
              </a:extLst>
            </p:cNvPr>
            <p:cNvPicPr preferRelativeResize="0"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1306" y="5875449"/>
              <a:ext cx="565116" cy="53187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170763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bg>
      <p:bgPr>
        <a:solidFill>
          <a:srgbClr val="34ADE2">
            <a:alpha val="2491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09B021-A5C5-1F5C-8AD7-2C5C216661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02AB7AF-DAB2-B9D6-D93F-E419CBC9DABA}"/>
              </a:ext>
            </a:extLst>
          </p:cNvPr>
          <p:cNvGrpSpPr/>
          <p:nvPr userDrawn="1"/>
        </p:nvGrpSpPr>
        <p:grpSpPr>
          <a:xfrm>
            <a:off x="9998804" y="203324"/>
            <a:ext cx="1991487" cy="1073786"/>
            <a:chOff x="9705582" y="203324"/>
            <a:chExt cx="2284718" cy="1231892"/>
          </a:xfrm>
        </p:grpSpPr>
        <p:pic>
          <p:nvPicPr>
            <p:cNvPr id="4" name="Google Shape;17;p30">
              <a:extLst>
                <a:ext uri="{FF2B5EF4-FFF2-40B4-BE49-F238E27FC236}">
                  <a16:creationId xmlns:a16="http://schemas.microsoft.com/office/drawing/2014/main" id="{3C6A22D5-E5C0-5F19-B5F9-AA47330BF895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05582" y="362820"/>
              <a:ext cx="960533" cy="1066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Google Shape;91;p1">
              <a:extLst>
                <a:ext uri="{FF2B5EF4-FFF2-40B4-BE49-F238E27FC236}">
                  <a16:creationId xmlns:a16="http://schemas.microsoft.com/office/drawing/2014/main" id="{87EB7978-C921-F8AE-E4E6-91D5173C28C0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42313" y="203324"/>
              <a:ext cx="1247987" cy="12318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B315E8B-413E-2139-F6E4-AFD8794C9382}"/>
              </a:ext>
            </a:extLst>
          </p:cNvPr>
          <p:cNvGrpSpPr/>
          <p:nvPr userDrawn="1"/>
        </p:nvGrpSpPr>
        <p:grpSpPr>
          <a:xfrm>
            <a:off x="9860160" y="6096000"/>
            <a:ext cx="2133471" cy="491440"/>
            <a:chOff x="8541306" y="5862294"/>
            <a:chExt cx="2423216" cy="558182"/>
          </a:xfrm>
        </p:grpSpPr>
        <p:pic>
          <p:nvPicPr>
            <p:cNvPr id="16" name="Google Shape;92;p1">
              <a:extLst>
                <a:ext uri="{FF2B5EF4-FFF2-40B4-BE49-F238E27FC236}">
                  <a16:creationId xmlns:a16="http://schemas.microsoft.com/office/drawing/2014/main" id="{938CA179-A928-2C95-BB4F-8132B172C9F7}"/>
                </a:ext>
              </a:extLst>
            </p:cNvPr>
            <p:cNvPicPr preferRelativeResize="0"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41169" y="6051596"/>
              <a:ext cx="1023353" cy="1795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94;p1">
              <a:extLst>
                <a:ext uri="{FF2B5EF4-FFF2-40B4-BE49-F238E27FC236}">
                  <a16:creationId xmlns:a16="http://schemas.microsoft.com/office/drawing/2014/main" id="{96530410-8295-BB8E-F1A5-58D221221CBC}"/>
                </a:ext>
              </a:extLst>
            </p:cNvPr>
            <p:cNvPicPr preferRelativeResize="0"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23653" y="5862294"/>
              <a:ext cx="565116" cy="5581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94;p1">
              <a:extLst>
                <a:ext uri="{FF2B5EF4-FFF2-40B4-BE49-F238E27FC236}">
                  <a16:creationId xmlns:a16="http://schemas.microsoft.com/office/drawing/2014/main" id="{5CED5184-9A9C-BB7D-D2E3-5786B5735962}"/>
                </a:ext>
              </a:extLst>
            </p:cNvPr>
            <p:cNvPicPr preferRelativeResize="0"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1306" y="5875449"/>
              <a:ext cx="565116" cy="53187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24363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34ADE2">
            <a:alpha val="601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09B021-A5C5-1F5C-8AD7-2C5C216661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B315E8B-413E-2139-F6E4-AFD8794C9382}"/>
              </a:ext>
            </a:extLst>
          </p:cNvPr>
          <p:cNvGrpSpPr/>
          <p:nvPr userDrawn="1"/>
        </p:nvGrpSpPr>
        <p:grpSpPr>
          <a:xfrm>
            <a:off x="9860160" y="6096000"/>
            <a:ext cx="2133471" cy="491440"/>
            <a:chOff x="8541306" y="5862294"/>
            <a:chExt cx="2423216" cy="558182"/>
          </a:xfrm>
        </p:grpSpPr>
        <p:pic>
          <p:nvPicPr>
            <p:cNvPr id="16" name="Google Shape;92;p1">
              <a:extLst>
                <a:ext uri="{FF2B5EF4-FFF2-40B4-BE49-F238E27FC236}">
                  <a16:creationId xmlns:a16="http://schemas.microsoft.com/office/drawing/2014/main" id="{938CA179-A928-2C95-BB4F-8132B172C9F7}"/>
                </a:ext>
              </a:extLst>
            </p:cNvPr>
            <p:cNvPicPr preferRelativeResize="0"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41169" y="6051596"/>
              <a:ext cx="1023353" cy="1795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94;p1">
              <a:extLst>
                <a:ext uri="{FF2B5EF4-FFF2-40B4-BE49-F238E27FC236}">
                  <a16:creationId xmlns:a16="http://schemas.microsoft.com/office/drawing/2014/main" id="{96530410-8295-BB8E-F1A5-58D221221CBC}"/>
                </a:ext>
              </a:extLst>
            </p:cNvPr>
            <p:cNvPicPr preferRelativeResize="0"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23653" y="5862294"/>
              <a:ext cx="565116" cy="5581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94;p1">
              <a:extLst>
                <a:ext uri="{FF2B5EF4-FFF2-40B4-BE49-F238E27FC236}">
                  <a16:creationId xmlns:a16="http://schemas.microsoft.com/office/drawing/2014/main" id="{5CED5184-9A9C-BB7D-D2E3-5786B5735962}"/>
                </a:ext>
              </a:extLst>
            </p:cNvPr>
            <p:cNvPicPr preferRelativeResize="0"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1306" y="5875449"/>
              <a:ext cx="565116" cy="53187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8D4EC1A-BEF3-AF93-6150-4A36FC4D047E}"/>
              </a:ext>
            </a:extLst>
          </p:cNvPr>
          <p:cNvGrpSpPr/>
          <p:nvPr userDrawn="1"/>
        </p:nvGrpSpPr>
        <p:grpSpPr>
          <a:xfrm>
            <a:off x="505182" y="615700"/>
            <a:ext cx="1991487" cy="1073786"/>
            <a:chOff x="9705582" y="203324"/>
            <a:chExt cx="2284718" cy="1231892"/>
          </a:xfrm>
        </p:grpSpPr>
        <p:pic>
          <p:nvPicPr>
            <p:cNvPr id="7" name="Google Shape;17;p30">
              <a:extLst>
                <a:ext uri="{FF2B5EF4-FFF2-40B4-BE49-F238E27FC236}">
                  <a16:creationId xmlns:a16="http://schemas.microsoft.com/office/drawing/2014/main" id="{628E5AD8-86FE-4C45-95BF-94D4D111FAE0}"/>
                </a:ext>
              </a:extLst>
            </p:cNvPr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05582" y="362820"/>
              <a:ext cx="960533" cy="1066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91;p1">
              <a:extLst>
                <a:ext uri="{FF2B5EF4-FFF2-40B4-BE49-F238E27FC236}">
                  <a16:creationId xmlns:a16="http://schemas.microsoft.com/office/drawing/2014/main" id="{E27CC18D-8248-FE4F-7781-F5DE31C5801F}"/>
                </a:ext>
              </a:extLst>
            </p:cNvPr>
            <p:cNvPicPr preferRelativeResize="0"/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42313" y="203324"/>
              <a:ext cx="1247987" cy="123189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654480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A4A84A">
            <a:alpha val="975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D8A72B-73F6-A995-76BF-57C3373FA9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FD6763A-316C-8417-A49C-F4DCD13459F8}"/>
              </a:ext>
            </a:extLst>
          </p:cNvPr>
          <p:cNvGrpSpPr/>
          <p:nvPr userDrawn="1"/>
        </p:nvGrpSpPr>
        <p:grpSpPr>
          <a:xfrm>
            <a:off x="9998804" y="203324"/>
            <a:ext cx="1991487" cy="1073786"/>
            <a:chOff x="9705582" y="203324"/>
            <a:chExt cx="2284718" cy="1231892"/>
          </a:xfrm>
        </p:grpSpPr>
        <p:pic>
          <p:nvPicPr>
            <p:cNvPr id="4" name="Google Shape;17;p30">
              <a:extLst>
                <a:ext uri="{FF2B5EF4-FFF2-40B4-BE49-F238E27FC236}">
                  <a16:creationId xmlns:a16="http://schemas.microsoft.com/office/drawing/2014/main" id="{90C0000C-4A3A-4E0D-C70D-AA093A99E3E0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05582" y="362820"/>
              <a:ext cx="960533" cy="1066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Google Shape;91;p1">
              <a:extLst>
                <a:ext uri="{FF2B5EF4-FFF2-40B4-BE49-F238E27FC236}">
                  <a16:creationId xmlns:a16="http://schemas.microsoft.com/office/drawing/2014/main" id="{1253D22B-A5C8-8700-49A2-725972E299DE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42313" y="203324"/>
              <a:ext cx="1247987" cy="12318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8F73616-9C77-107E-ED1D-116B584DF452}"/>
              </a:ext>
            </a:extLst>
          </p:cNvPr>
          <p:cNvGrpSpPr/>
          <p:nvPr userDrawn="1"/>
        </p:nvGrpSpPr>
        <p:grpSpPr>
          <a:xfrm>
            <a:off x="9860160" y="6096000"/>
            <a:ext cx="2133471" cy="491440"/>
            <a:chOff x="8541306" y="5862294"/>
            <a:chExt cx="2423216" cy="558182"/>
          </a:xfrm>
        </p:grpSpPr>
        <p:pic>
          <p:nvPicPr>
            <p:cNvPr id="20" name="Google Shape;92;p1">
              <a:extLst>
                <a:ext uri="{FF2B5EF4-FFF2-40B4-BE49-F238E27FC236}">
                  <a16:creationId xmlns:a16="http://schemas.microsoft.com/office/drawing/2014/main" id="{5DDF33ED-1E1B-E33C-7125-5F9F215D706A}"/>
                </a:ext>
              </a:extLst>
            </p:cNvPr>
            <p:cNvPicPr preferRelativeResize="0"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41169" y="6051596"/>
              <a:ext cx="1023353" cy="1795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94;p1">
              <a:extLst>
                <a:ext uri="{FF2B5EF4-FFF2-40B4-BE49-F238E27FC236}">
                  <a16:creationId xmlns:a16="http://schemas.microsoft.com/office/drawing/2014/main" id="{E14B3596-7F4B-EDC1-3D2D-496694F289B8}"/>
                </a:ext>
              </a:extLst>
            </p:cNvPr>
            <p:cNvPicPr preferRelativeResize="0"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23653" y="5862294"/>
              <a:ext cx="565116" cy="5581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94;p1">
              <a:extLst>
                <a:ext uri="{FF2B5EF4-FFF2-40B4-BE49-F238E27FC236}">
                  <a16:creationId xmlns:a16="http://schemas.microsoft.com/office/drawing/2014/main" id="{1229CD18-C910-A058-1896-E6A3406390A8}"/>
                </a:ext>
              </a:extLst>
            </p:cNvPr>
            <p:cNvPicPr preferRelativeResize="0"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1306" y="5875449"/>
              <a:ext cx="565116" cy="53187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098615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rgbClr val="EE7060">
            <a:alpha val="521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6B5D3E-5D2C-1037-272B-8A7EEC4DFE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FD6763A-316C-8417-A49C-F4DCD13459F8}"/>
              </a:ext>
            </a:extLst>
          </p:cNvPr>
          <p:cNvGrpSpPr/>
          <p:nvPr userDrawn="1"/>
        </p:nvGrpSpPr>
        <p:grpSpPr>
          <a:xfrm>
            <a:off x="9998804" y="203324"/>
            <a:ext cx="1991487" cy="1073786"/>
            <a:chOff x="9705582" y="203324"/>
            <a:chExt cx="2284718" cy="1231892"/>
          </a:xfrm>
        </p:grpSpPr>
        <p:pic>
          <p:nvPicPr>
            <p:cNvPr id="4" name="Google Shape;17;p30">
              <a:extLst>
                <a:ext uri="{FF2B5EF4-FFF2-40B4-BE49-F238E27FC236}">
                  <a16:creationId xmlns:a16="http://schemas.microsoft.com/office/drawing/2014/main" id="{90C0000C-4A3A-4E0D-C70D-AA093A99E3E0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05582" y="362820"/>
              <a:ext cx="960533" cy="1066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Google Shape;91;p1">
              <a:extLst>
                <a:ext uri="{FF2B5EF4-FFF2-40B4-BE49-F238E27FC236}">
                  <a16:creationId xmlns:a16="http://schemas.microsoft.com/office/drawing/2014/main" id="{1253D22B-A5C8-8700-49A2-725972E299DE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42313" y="203324"/>
              <a:ext cx="1247987" cy="12318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8F73616-9C77-107E-ED1D-116B584DF452}"/>
              </a:ext>
            </a:extLst>
          </p:cNvPr>
          <p:cNvGrpSpPr/>
          <p:nvPr userDrawn="1"/>
        </p:nvGrpSpPr>
        <p:grpSpPr>
          <a:xfrm>
            <a:off x="311046" y="5933955"/>
            <a:ext cx="2133471" cy="491440"/>
            <a:chOff x="8541306" y="5862294"/>
            <a:chExt cx="2423216" cy="558182"/>
          </a:xfrm>
        </p:grpSpPr>
        <p:pic>
          <p:nvPicPr>
            <p:cNvPr id="20" name="Google Shape;92;p1">
              <a:extLst>
                <a:ext uri="{FF2B5EF4-FFF2-40B4-BE49-F238E27FC236}">
                  <a16:creationId xmlns:a16="http://schemas.microsoft.com/office/drawing/2014/main" id="{5DDF33ED-1E1B-E33C-7125-5F9F215D706A}"/>
                </a:ext>
              </a:extLst>
            </p:cNvPr>
            <p:cNvPicPr preferRelativeResize="0"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41169" y="6051596"/>
              <a:ext cx="1023353" cy="1795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94;p1">
              <a:extLst>
                <a:ext uri="{FF2B5EF4-FFF2-40B4-BE49-F238E27FC236}">
                  <a16:creationId xmlns:a16="http://schemas.microsoft.com/office/drawing/2014/main" id="{E14B3596-7F4B-EDC1-3D2D-496694F289B8}"/>
                </a:ext>
              </a:extLst>
            </p:cNvPr>
            <p:cNvPicPr preferRelativeResize="0"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23653" y="5862294"/>
              <a:ext cx="565116" cy="5581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94;p1">
              <a:extLst>
                <a:ext uri="{FF2B5EF4-FFF2-40B4-BE49-F238E27FC236}">
                  <a16:creationId xmlns:a16="http://schemas.microsoft.com/office/drawing/2014/main" id="{1229CD18-C910-A058-1896-E6A3406390A8}"/>
                </a:ext>
              </a:extLst>
            </p:cNvPr>
            <p:cNvPicPr preferRelativeResize="0"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1306" y="5875449"/>
              <a:ext cx="565116" cy="53187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7E92938C-2032-EA30-482F-D4AF335C37F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98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bg>
      <p:bgPr>
        <a:solidFill>
          <a:srgbClr val="A4A84A">
            <a:alpha val="975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6B5D3E-5D2C-1037-272B-8A7EEC4DFE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FD6763A-316C-8417-A49C-F4DCD13459F8}"/>
              </a:ext>
            </a:extLst>
          </p:cNvPr>
          <p:cNvGrpSpPr/>
          <p:nvPr userDrawn="1"/>
        </p:nvGrpSpPr>
        <p:grpSpPr>
          <a:xfrm>
            <a:off x="9998804" y="203324"/>
            <a:ext cx="1991487" cy="1073786"/>
            <a:chOff x="9705582" y="203324"/>
            <a:chExt cx="2284718" cy="1231892"/>
          </a:xfrm>
        </p:grpSpPr>
        <p:pic>
          <p:nvPicPr>
            <p:cNvPr id="4" name="Google Shape;17;p30">
              <a:extLst>
                <a:ext uri="{FF2B5EF4-FFF2-40B4-BE49-F238E27FC236}">
                  <a16:creationId xmlns:a16="http://schemas.microsoft.com/office/drawing/2014/main" id="{90C0000C-4A3A-4E0D-C70D-AA093A99E3E0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05582" y="362820"/>
              <a:ext cx="960533" cy="1066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Google Shape;91;p1">
              <a:extLst>
                <a:ext uri="{FF2B5EF4-FFF2-40B4-BE49-F238E27FC236}">
                  <a16:creationId xmlns:a16="http://schemas.microsoft.com/office/drawing/2014/main" id="{1253D22B-A5C8-8700-49A2-725972E299DE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42313" y="203324"/>
              <a:ext cx="1247987" cy="12318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8F73616-9C77-107E-ED1D-116B584DF452}"/>
              </a:ext>
            </a:extLst>
          </p:cNvPr>
          <p:cNvGrpSpPr/>
          <p:nvPr userDrawn="1"/>
        </p:nvGrpSpPr>
        <p:grpSpPr>
          <a:xfrm>
            <a:off x="311046" y="5933955"/>
            <a:ext cx="2133471" cy="491440"/>
            <a:chOff x="8541306" y="5862294"/>
            <a:chExt cx="2423216" cy="558182"/>
          </a:xfrm>
        </p:grpSpPr>
        <p:pic>
          <p:nvPicPr>
            <p:cNvPr id="20" name="Google Shape;92;p1">
              <a:extLst>
                <a:ext uri="{FF2B5EF4-FFF2-40B4-BE49-F238E27FC236}">
                  <a16:creationId xmlns:a16="http://schemas.microsoft.com/office/drawing/2014/main" id="{5DDF33ED-1E1B-E33C-7125-5F9F215D706A}"/>
                </a:ext>
              </a:extLst>
            </p:cNvPr>
            <p:cNvPicPr preferRelativeResize="0"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41169" y="6051596"/>
              <a:ext cx="1023353" cy="1795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94;p1">
              <a:extLst>
                <a:ext uri="{FF2B5EF4-FFF2-40B4-BE49-F238E27FC236}">
                  <a16:creationId xmlns:a16="http://schemas.microsoft.com/office/drawing/2014/main" id="{E14B3596-7F4B-EDC1-3D2D-496694F289B8}"/>
                </a:ext>
              </a:extLst>
            </p:cNvPr>
            <p:cNvPicPr preferRelativeResize="0"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23653" y="5862294"/>
              <a:ext cx="565116" cy="5581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94;p1">
              <a:extLst>
                <a:ext uri="{FF2B5EF4-FFF2-40B4-BE49-F238E27FC236}">
                  <a16:creationId xmlns:a16="http://schemas.microsoft.com/office/drawing/2014/main" id="{1229CD18-C910-A058-1896-E6A3406390A8}"/>
                </a:ext>
              </a:extLst>
            </p:cNvPr>
            <p:cNvPicPr preferRelativeResize="0"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1306" y="5875449"/>
              <a:ext cx="565116" cy="53187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7E92938C-2032-EA30-482F-D4AF335C37F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27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Content">
    <p:bg>
      <p:bgPr>
        <a:solidFill>
          <a:srgbClr val="F1AB46">
            <a:alpha val="975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6B5D3E-5D2C-1037-272B-8A7EEC4DFE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FD6763A-316C-8417-A49C-F4DCD13459F8}"/>
              </a:ext>
            </a:extLst>
          </p:cNvPr>
          <p:cNvGrpSpPr/>
          <p:nvPr userDrawn="1"/>
        </p:nvGrpSpPr>
        <p:grpSpPr>
          <a:xfrm>
            <a:off x="9998804" y="203324"/>
            <a:ext cx="1991487" cy="1073786"/>
            <a:chOff x="9705582" y="203324"/>
            <a:chExt cx="2284718" cy="1231892"/>
          </a:xfrm>
        </p:grpSpPr>
        <p:pic>
          <p:nvPicPr>
            <p:cNvPr id="4" name="Google Shape;17;p30">
              <a:extLst>
                <a:ext uri="{FF2B5EF4-FFF2-40B4-BE49-F238E27FC236}">
                  <a16:creationId xmlns:a16="http://schemas.microsoft.com/office/drawing/2014/main" id="{90C0000C-4A3A-4E0D-C70D-AA093A99E3E0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05582" y="362820"/>
              <a:ext cx="960533" cy="1066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Google Shape;91;p1">
              <a:extLst>
                <a:ext uri="{FF2B5EF4-FFF2-40B4-BE49-F238E27FC236}">
                  <a16:creationId xmlns:a16="http://schemas.microsoft.com/office/drawing/2014/main" id="{1253D22B-A5C8-8700-49A2-725972E299DE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42313" y="203324"/>
              <a:ext cx="1247987" cy="12318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8F73616-9C77-107E-ED1D-116B584DF452}"/>
              </a:ext>
            </a:extLst>
          </p:cNvPr>
          <p:cNvGrpSpPr/>
          <p:nvPr userDrawn="1"/>
        </p:nvGrpSpPr>
        <p:grpSpPr>
          <a:xfrm>
            <a:off x="311046" y="5933955"/>
            <a:ext cx="2133471" cy="491440"/>
            <a:chOff x="8541306" y="5862294"/>
            <a:chExt cx="2423216" cy="558182"/>
          </a:xfrm>
        </p:grpSpPr>
        <p:pic>
          <p:nvPicPr>
            <p:cNvPr id="20" name="Google Shape;92;p1">
              <a:extLst>
                <a:ext uri="{FF2B5EF4-FFF2-40B4-BE49-F238E27FC236}">
                  <a16:creationId xmlns:a16="http://schemas.microsoft.com/office/drawing/2014/main" id="{5DDF33ED-1E1B-E33C-7125-5F9F215D706A}"/>
                </a:ext>
              </a:extLst>
            </p:cNvPr>
            <p:cNvPicPr preferRelativeResize="0"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41169" y="6051596"/>
              <a:ext cx="1023353" cy="1795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94;p1">
              <a:extLst>
                <a:ext uri="{FF2B5EF4-FFF2-40B4-BE49-F238E27FC236}">
                  <a16:creationId xmlns:a16="http://schemas.microsoft.com/office/drawing/2014/main" id="{E14B3596-7F4B-EDC1-3D2D-496694F289B8}"/>
                </a:ext>
              </a:extLst>
            </p:cNvPr>
            <p:cNvPicPr preferRelativeResize="0"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23653" y="5862294"/>
              <a:ext cx="565116" cy="5581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94;p1">
              <a:extLst>
                <a:ext uri="{FF2B5EF4-FFF2-40B4-BE49-F238E27FC236}">
                  <a16:creationId xmlns:a16="http://schemas.microsoft.com/office/drawing/2014/main" id="{1229CD18-C910-A058-1896-E6A3406390A8}"/>
                </a:ext>
              </a:extLst>
            </p:cNvPr>
            <p:cNvPicPr preferRelativeResize="0"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1306" y="5875449"/>
              <a:ext cx="565116" cy="53187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7E92938C-2032-EA30-482F-D4AF335C37F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81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and Content">
    <p:bg>
      <p:bgPr>
        <a:solidFill>
          <a:srgbClr val="25B196">
            <a:alpha val="975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6B5D3E-5D2C-1037-272B-8A7EEC4DFE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FD6763A-316C-8417-A49C-F4DCD13459F8}"/>
              </a:ext>
            </a:extLst>
          </p:cNvPr>
          <p:cNvGrpSpPr/>
          <p:nvPr userDrawn="1"/>
        </p:nvGrpSpPr>
        <p:grpSpPr>
          <a:xfrm>
            <a:off x="9998804" y="203324"/>
            <a:ext cx="1991487" cy="1073786"/>
            <a:chOff x="9705582" y="203324"/>
            <a:chExt cx="2284718" cy="1231892"/>
          </a:xfrm>
        </p:grpSpPr>
        <p:pic>
          <p:nvPicPr>
            <p:cNvPr id="4" name="Google Shape;17;p30">
              <a:extLst>
                <a:ext uri="{FF2B5EF4-FFF2-40B4-BE49-F238E27FC236}">
                  <a16:creationId xmlns:a16="http://schemas.microsoft.com/office/drawing/2014/main" id="{90C0000C-4A3A-4E0D-C70D-AA093A99E3E0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05582" y="362820"/>
              <a:ext cx="960533" cy="1066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Google Shape;91;p1">
              <a:extLst>
                <a:ext uri="{FF2B5EF4-FFF2-40B4-BE49-F238E27FC236}">
                  <a16:creationId xmlns:a16="http://schemas.microsoft.com/office/drawing/2014/main" id="{1253D22B-A5C8-8700-49A2-725972E299DE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42313" y="203324"/>
              <a:ext cx="1247987" cy="12318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8F73616-9C77-107E-ED1D-116B584DF452}"/>
              </a:ext>
            </a:extLst>
          </p:cNvPr>
          <p:cNvGrpSpPr/>
          <p:nvPr userDrawn="1"/>
        </p:nvGrpSpPr>
        <p:grpSpPr>
          <a:xfrm>
            <a:off x="311046" y="5933955"/>
            <a:ext cx="2133471" cy="491440"/>
            <a:chOff x="8541306" y="5862294"/>
            <a:chExt cx="2423216" cy="558182"/>
          </a:xfrm>
        </p:grpSpPr>
        <p:pic>
          <p:nvPicPr>
            <p:cNvPr id="20" name="Google Shape;92;p1">
              <a:extLst>
                <a:ext uri="{FF2B5EF4-FFF2-40B4-BE49-F238E27FC236}">
                  <a16:creationId xmlns:a16="http://schemas.microsoft.com/office/drawing/2014/main" id="{5DDF33ED-1E1B-E33C-7125-5F9F215D706A}"/>
                </a:ext>
              </a:extLst>
            </p:cNvPr>
            <p:cNvPicPr preferRelativeResize="0"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41169" y="6051596"/>
              <a:ext cx="1023353" cy="1795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94;p1">
              <a:extLst>
                <a:ext uri="{FF2B5EF4-FFF2-40B4-BE49-F238E27FC236}">
                  <a16:creationId xmlns:a16="http://schemas.microsoft.com/office/drawing/2014/main" id="{E14B3596-7F4B-EDC1-3D2D-496694F289B8}"/>
                </a:ext>
              </a:extLst>
            </p:cNvPr>
            <p:cNvPicPr preferRelativeResize="0"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23653" y="5862294"/>
              <a:ext cx="565116" cy="5581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94;p1">
              <a:extLst>
                <a:ext uri="{FF2B5EF4-FFF2-40B4-BE49-F238E27FC236}">
                  <a16:creationId xmlns:a16="http://schemas.microsoft.com/office/drawing/2014/main" id="{1229CD18-C910-A058-1896-E6A3406390A8}"/>
                </a:ext>
              </a:extLst>
            </p:cNvPr>
            <p:cNvPicPr preferRelativeResize="0"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1306" y="5875449"/>
              <a:ext cx="565116" cy="53187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7E92938C-2032-EA30-482F-D4AF335C37F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82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rgbClr val="BBC972">
            <a:alpha val="3201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3E6EA70F-CA07-A4E8-90AC-19044FE665D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940313"/>
            <a:ext cx="12192000" cy="420401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12C721-9CA8-D8F1-A89D-BF80891587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-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55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A4A84A">
            <a:alpha val="975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D8A72B-73F6-A995-76BF-57C3373FA9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FC8F22A-2189-45A4-B572-4EF496B39A01}"/>
              </a:ext>
            </a:extLst>
          </p:cNvPr>
          <p:cNvGrpSpPr/>
          <p:nvPr userDrawn="1"/>
        </p:nvGrpSpPr>
        <p:grpSpPr>
          <a:xfrm>
            <a:off x="9860160" y="6093968"/>
            <a:ext cx="2133471" cy="491440"/>
            <a:chOff x="8541306" y="5862294"/>
            <a:chExt cx="2423216" cy="558182"/>
          </a:xfrm>
        </p:grpSpPr>
        <p:pic>
          <p:nvPicPr>
            <p:cNvPr id="10" name="Google Shape;92;p1">
              <a:extLst>
                <a:ext uri="{FF2B5EF4-FFF2-40B4-BE49-F238E27FC236}">
                  <a16:creationId xmlns:a16="http://schemas.microsoft.com/office/drawing/2014/main" id="{01589115-471C-EF16-6C9C-444DB5FDD887}"/>
                </a:ext>
              </a:extLst>
            </p:cNvPr>
            <p:cNvPicPr preferRelativeResize="0"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41169" y="6051596"/>
              <a:ext cx="1023353" cy="1795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94;p1">
              <a:extLst>
                <a:ext uri="{FF2B5EF4-FFF2-40B4-BE49-F238E27FC236}">
                  <a16:creationId xmlns:a16="http://schemas.microsoft.com/office/drawing/2014/main" id="{9CD72CAE-36C5-8E87-88CD-1FE0E043F9B5}"/>
                </a:ext>
              </a:extLst>
            </p:cNvPr>
            <p:cNvPicPr preferRelativeResize="0"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23653" y="5862294"/>
              <a:ext cx="565116" cy="5581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94;p1">
              <a:extLst>
                <a:ext uri="{FF2B5EF4-FFF2-40B4-BE49-F238E27FC236}">
                  <a16:creationId xmlns:a16="http://schemas.microsoft.com/office/drawing/2014/main" id="{0FA0BDD0-C93C-82A2-D054-CFDAB8ACA0B2}"/>
                </a:ext>
              </a:extLst>
            </p:cNvPr>
            <p:cNvPicPr preferRelativeResize="0"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1306" y="5875449"/>
              <a:ext cx="565116" cy="53187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9C85BD2-9E07-2127-A4A8-9544D2E4E067}"/>
              </a:ext>
            </a:extLst>
          </p:cNvPr>
          <p:cNvGrpSpPr/>
          <p:nvPr userDrawn="1"/>
        </p:nvGrpSpPr>
        <p:grpSpPr>
          <a:xfrm>
            <a:off x="505182" y="615700"/>
            <a:ext cx="1991487" cy="1073786"/>
            <a:chOff x="9705582" y="203324"/>
            <a:chExt cx="2284718" cy="1231892"/>
          </a:xfrm>
        </p:grpSpPr>
        <p:pic>
          <p:nvPicPr>
            <p:cNvPr id="7" name="Google Shape;17;p30">
              <a:extLst>
                <a:ext uri="{FF2B5EF4-FFF2-40B4-BE49-F238E27FC236}">
                  <a16:creationId xmlns:a16="http://schemas.microsoft.com/office/drawing/2014/main" id="{AE907989-19D7-8E05-D6F7-2C53F0C231B1}"/>
                </a:ext>
              </a:extLst>
            </p:cNvPr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05582" y="362820"/>
              <a:ext cx="960533" cy="1066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91;p1">
              <a:extLst>
                <a:ext uri="{FF2B5EF4-FFF2-40B4-BE49-F238E27FC236}">
                  <a16:creationId xmlns:a16="http://schemas.microsoft.com/office/drawing/2014/main" id="{14B13B09-833E-444D-0703-0D5C4C5A706A}"/>
                </a:ext>
              </a:extLst>
            </p:cNvPr>
            <p:cNvPicPr preferRelativeResize="0"/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42313" y="203324"/>
              <a:ext cx="1247987" cy="123189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27422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A4A84A">
            <a:alpha val="975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D8A72B-73F6-A995-76BF-57C3373FA9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C018ED2-E721-E972-3539-1949561E21E2}"/>
              </a:ext>
            </a:extLst>
          </p:cNvPr>
          <p:cNvGrpSpPr/>
          <p:nvPr userDrawn="1"/>
        </p:nvGrpSpPr>
        <p:grpSpPr>
          <a:xfrm>
            <a:off x="9860160" y="6093968"/>
            <a:ext cx="2133471" cy="491440"/>
            <a:chOff x="8541306" y="5862294"/>
            <a:chExt cx="2423216" cy="558182"/>
          </a:xfrm>
        </p:grpSpPr>
        <p:pic>
          <p:nvPicPr>
            <p:cNvPr id="4" name="Google Shape;92;p1">
              <a:extLst>
                <a:ext uri="{FF2B5EF4-FFF2-40B4-BE49-F238E27FC236}">
                  <a16:creationId xmlns:a16="http://schemas.microsoft.com/office/drawing/2014/main" id="{4C59C367-356F-F37B-72BB-2BD9B6625D97}"/>
                </a:ext>
              </a:extLst>
            </p:cNvPr>
            <p:cNvPicPr preferRelativeResize="0"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41169" y="6051596"/>
              <a:ext cx="1023353" cy="1795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Google Shape;94;p1">
              <a:extLst>
                <a:ext uri="{FF2B5EF4-FFF2-40B4-BE49-F238E27FC236}">
                  <a16:creationId xmlns:a16="http://schemas.microsoft.com/office/drawing/2014/main" id="{6B5AA02C-7A51-3C08-B8E4-94CB4904DEF2}"/>
                </a:ext>
              </a:extLst>
            </p:cNvPr>
            <p:cNvPicPr preferRelativeResize="0"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23653" y="5862294"/>
              <a:ext cx="565116" cy="5581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94;p1">
              <a:extLst>
                <a:ext uri="{FF2B5EF4-FFF2-40B4-BE49-F238E27FC236}">
                  <a16:creationId xmlns:a16="http://schemas.microsoft.com/office/drawing/2014/main" id="{CE7C79B7-FAE4-A70D-2635-C3F2A32C3E5A}"/>
                </a:ext>
              </a:extLst>
            </p:cNvPr>
            <p:cNvPicPr preferRelativeResize="0"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1306" y="5875449"/>
              <a:ext cx="565116" cy="53187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61C99-2225-4D54-2337-3F7E4C36E808}"/>
              </a:ext>
            </a:extLst>
          </p:cNvPr>
          <p:cNvGrpSpPr/>
          <p:nvPr userDrawn="1"/>
        </p:nvGrpSpPr>
        <p:grpSpPr>
          <a:xfrm>
            <a:off x="505182" y="615700"/>
            <a:ext cx="1991487" cy="1073786"/>
            <a:chOff x="9705582" y="203324"/>
            <a:chExt cx="2284718" cy="1231892"/>
          </a:xfrm>
        </p:grpSpPr>
        <p:pic>
          <p:nvPicPr>
            <p:cNvPr id="11" name="Google Shape;17;p30">
              <a:extLst>
                <a:ext uri="{FF2B5EF4-FFF2-40B4-BE49-F238E27FC236}">
                  <a16:creationId xmlns:a16="http://schemas.microsoft.com/office/drawing/2014/main" id="{669ED3CC-B19F-E5DE-63A3-C69B5417BCA6}"/>
                </a:ext>
              </a:extLst>
            </p:cNvPr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05582" y="362820"/>
              <a:ext cx="960533" cy="1066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91;p1">
              <a:extLst>
                <a:ext uri="{FF2B5EF4-FFF2-40B4-BE49-F238E27FC236}">
                  <a16:creationId xmlns:a16="http://schemas.microsoft.com/office/drawing/2014/main" id="{0A12DA67-04F9-B922-CCD4-662708470FBB}"/>
                </a:ext>
              </a:extLst>
            </p:cNvPr>
            <p:cNvPicPr preferRelativeResize="0"/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42313" y="203324"/>
              <a:ext cx="1247987" cy="123189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53861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85C45C">
            <a:alpha val="2504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CD2D1ED-BF9D-B717-1225-5AC6C6BB5E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D334EE45-A59A-2427-50A5-137B7A4EF8B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15432" y="1435261"/>
            <a:ext cx="11561135" cy="457862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E08255-9FE4-56E3-E345-EC4D8E5E46E4}"/>
              </a:ext>
            </a:extLst>
          </p:cNvPr>
          <p:cNvGrpSpPr/>
          <p:nvPr userDrawn="1"/>
        </p:nvGrpSpPr>
        <p:grpSpPr>
          <a:xfrm>
            <a:off x="9860160" y="6093968"/>
            <a:ext cx="2133471" cy="491440"/>
            <a:chOff x="8541306" y="5862294"/>
            <a:chExt cx="2423216" cy="558182"/>
          </a:xfrm>
        </p:grpSpPr>
        <p:pic>
          <p:nvPicPr>
            <p:cNvPr id="15" name="Google Shape;92;p1">
              <a:extLst>
                <a:ext uri="{FF2B5EF4-FFF2-40B4-BE49-F238E27FC236}">
                  <a16:creationId xmlns:a16="http://schemas.microsoft.com/office/drawing/2014/main" id="{FF763F14-D19A-E187-6783-090F08A7FCE5}"/>
                </a:ext>
              </a:extLst>
            </p:cNvPr>
            <p:cNvPicPr preferRelativeResize="0"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41169" y="6051596"/>
              <a:ext cx="1023353" cy="1795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94;p1">
              <a:extLst>
                <a:ext uri="{FF2B5EF4-FFF2-40B4-BE49-F238E27FC236}">
                  <a16:creationId xmlns:a16="http://schemas.microsoft.com/office/drawing/2014/main" id="{3DFD5989-245A-845B-933E-D2677653C673}"/>
                </a:ext>
              </a:extLst>
            </p:cNvPr>
            <p:cNvPicPr preferRelativeResize="0"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23653" y="5862294"/>
              <a:ext cx="565116" cy="5581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94;p1">
              <a:extLst>
                <a:ext uri="{FF2B5EF4-FFF2-40B4-BE49-F238E27FC236}">
                  <a16:creationId xmlns:a16="http://schemas.microsoft.com/office/drawing/2014/main" id="{BB1D53CB-D944-29AC-4B51-58D207B652DA}"/>
                </a:ext>
              </a:extLst>
            </p:cNvPr>
            <p:cNvPicPr preferRelativeResize="0"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1306" y="5875449"/>
              <a:ext cx="565116" cy="53187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0B3FE46-B7C0-9559-9200-FFC3A71C5A77}"/>
              </a:ext>
            </a:extLst>
          </p:cNvPr>
          <p:cNvGrpSpPr/>
          <p:nvPr userDrawn="1"/>
        </p:nvGrpSpPr>
        <p:grpSpPr>
          <a:xfrm>
            <a:off x="9998804" y="203324"/>
            <a:ext cx="1991487" cy="1073786"/>
            <a:chOff x="9705582" y="203324"/>
            <a:chExt cx="2284718" cy="1231892"/>
          </a:xfrm>
        </p:grpSpPr>
        <p:pic>
          <p:nvPicPr>
            <p:cNvPr id="4" name="Google Shape;17;p30">
              <a:extLst>
                <a:ext uri="{FF2B5EF4-FFF2-40B4-BE49-F238E27FC236}">
                  <a16:creationId xmlns:a16="http://schemas.microsoft.com/office/drawing/2014/main" id="{5269A511-C491-A483-1819-6A780F8D8736}"/>
                </a:ext>
              </a:extLst>
            </p:cNvPr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05582" y="362820"/>
              <a:ext cx="960533" cy="1066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91;p1">
              <a:extLst>
                <a:ext uri="{FF2B5EF4-FFF2-40B4-BE49-F238E27FC236}">
                  <a16:creationId xmlns:a16="http://schemas.microsoft.com/office/drawing/2014/main" id="{F3736B8D-2757-B3BF-A2E8-57AC7F91DB6F}"/>
                </a:ext>
              </a:extLst>
            </p:cNvPr>
            <p:cNvPicPr preferRelativeResize="0"/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42313" y="203324"/>
              <a:ext cx="1247987" cy="123189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8782663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3D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D334EE45-A59A-2427-50A5-137B7A4EF8B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15432" y="1435261"/>
            <a:ext cx="11561135" cy="457862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A2521A5-C9A0-9335-A455-33FBF35DB49F}"/>
              </a:ext>
            </a:extLst>
          </p:cNvPr>
          <p:cNvGrpSpPr/>
          <p:nvPr userDrawn="1"/>
        </p:nvGrpSpPr>
        <p:grpSpPr>
          <a:xfrm>
            <a:off x="9860160" y="6093968"/>
            <a:ext cx="2133471" cy="491440"/>
            <a:chOff x="8541306" y="5862294"/>
            <a:chExt cx="2423216" cy="558182"/>
          </a:xfrm>
        </p:grpSpPr>
        <p:pic>
          <p:nvPicPr>
            <p:cNvPr id="4" name="Google Shape;92;p1">
              <a:extLst>
                <a:ext uri="{FF2B5EF4-FFF2-40B4-BE49-F238E27FC236}">
                  <a16:creationId xmlns:a16="http://schemas.microsoft.com/office/drawing/2014/main" id="{54D94131-D76D-5BBF-64AA-D0DF0149D02E}"/>
                </a:ext>
              </a:extLst>
            </p:cNvPr>
            <p:cNvPicPr preferRelativeResize="0"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41169" y="6051596"/>
              <a:ext cx="1023353" cy="1795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94;p1">
              <a:extLst>
                <a:ext uri="{FF2B5EF4-FFF2-40B4-BE49-F238E27FC236}">
                  <a16:creationId xmlns:a16="http://schemas.microsoft.com/office/drawing/2014/main" id="{05D2D820-1C18-CFD8-3DFB-E108591E7881}"/>
                </a:ext>
              </a:extLst>
            </p:cNvPr>
            <p:cNvPicPr preferRelativeResize="0"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23653" y="5862294"/>
              <a:ext cx="565116" cy="5581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94;p1">
              <a:extLst>
                <a:ext uri="{FF2B5EF4-FFF2-40B4-BE49-F238E27FC236}">
                  <a16:creationId xmlns:a16="http://schemas.microsoft.com/office/drawing/2014/main" id="{8F03038B-A330-2E12-311C-CFF9F4C22836}"/>
                </a:ext>
              </a:extLst>
            </p:cNvPr>
            <p:cNvPicPr preferRelativeResize="0"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1306" y="5875449"/>
              <a:ext cx="565116" cy="53187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A74F418-46EC-8D2A-74B9-2F77C2EE029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5870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F1AB46">
            <a:alpha val="1385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995EB5-6B54-A545-C81F-78C0392E4B83}"/>
              </a:ext>
            </a:extLst>
          </p:cNvPr>
          <p:cNvSpPr/>
          <p:nvPr userDrawn="1"/>
        </p:nvSpPr>
        <p:spPr>
          <a:xfrm>
            <a:off x="7086600" y="0"/>
            <a:ext cx="5105399" cy="6858000"/>
          </a:xfrm>
          <a:prstGeom prst="rect">
            <a:avLst/>
          </a:prstGeom>
          <a:solidFill>
            <a:srgbClr val="BBC972">
              <a:alpha val="6291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E68C833-9824-D32A-4C44-2BA7B1192B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D334EE45-A59A-2427-50A5-137B7A4EF8B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086600" y="673789"/>
            <a:ext cx="4673600" cy="53079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CCB0E2-EEA6-3308-1EC3-CBFCF6F1CFC5}"/>
              </a:ext>
            </a:extLst>
          </p:cNvPr>
          <p:cNvGrpSpPr/>
          <p:nvPr userDrawn="1"/>
        </p:nvGrpSpPr>
        <p:grpSpPr>
          <a:xfrm>
            <a:off x="4974071" y="534763"/>
            <a:ext cx="1991487" cy="1073786"/>
            <a:chOff x="9705582" y="203324"/>
            <a:chExt cx="2284718" cy="1231892"/>
          </a:xfrm>
        </p:grpSpPr>
        <p:pic>
          <p:nvPicPr>
            <p:cNvPr id="20" name="Google Shape;17;p30">
              <a:extLst>
                <a:ext uri="{FF2B5EF4-FFF2-40B4-BE49-F238E27FC236}">
                  <a16:creationId xmlns:a16="http://schemas.microsoft.com/office/drawing/2014/main" id="{CDEBC290-00B5-92B5-BDC4-9D7D016C7A4A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05582" y="362820"/>
              <a:ext cx="960533" cy="1066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91;p1">
              <a:extLst>
                <a:ext uri="{FF2B5EF4-FFF2-40B4-BE49-F238E27FC236}">
                  <a16:creationId xmlns:a16="http://schemas.microsoft.com/office/drawing/2014/main" id="{D84DAE8C-CB0A-49BF-AEC7-381D1B4E5CEE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42313" y="203324"/>
              <a:ext cx="1247987" cy="12318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5281589-2305-EFF8-6224-B3EF684AF6EB}"/>
              </a:ext>
            </a:extLst>
          </p:cNvPr>
          <p:cNvGrpSpPr/>
          <p:nvPr userDrawn="1"/>
        </p:nvGrpSpPr>
        <p:grpSpPr>
          <a:xfrm>
            <a:off x="9860160" y="6093968"/>
            <a:ext cx="2133471" cy="491440"/>
            <a:chOff x="8541306" y="5862294"/>
            <a:chExt cx="2423216" cy="558182"/>
          </a:xfrm>
        </p:grpSpPr>
        <p:pic>
          <p:nvPicPr>
            <p:cNvPr id="5" name="Google Shape;92;p1">
              <a:extLst>
                <a:ext uri="{FF2B5EF4-FFF2-40B4-BE49-F238E27FC236}">
                  <a16:creationId xmlns:a16="http://schemas.microsoft.com/office/drawing/2014/main" id="{CC8B9DD2-4F73-E633-168E-FE887FDC19E5}"/>
                </a:ext>
              </a:extLst>
            </p:cNvPr>
            <p:cNvPicPr preferRelativeResize="0"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41169" y="6051596"/>
              <a:ext cx="1023353" cy="1795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94;p1">
              <a:extLst>
                <a:ext uri="{FF2B5EF4-FFF2-40B4-BE49-F238E27FC236}">
                  <a16:creationId xmlns:a16="http://schemas.microsoft.com/office/drawing/2014/main" id="{D62CBC10-8040-CFFB-7383-4C3315C183AA}"/>
                </a:ext>
              </a:extLst>
            </p:cNvPr>
            <p:cNvPicPr preferRelativeResize="0"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23653" y="5862294"/>
              <a:ext cx="565116" cy="5581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94;p1">
              <a:extLst>
                <a:ext uri="{FF2B5EF4-FFF2-40B4-BE49-F238E27FC236}">
                  <a16:creationId xmlns:a16="http://schemas.microsoft.com/office/drawing/2014/main" id="{8DCCD6BE-F4E6-06F3-07A7-57FF22EA46FD}"/>
                </a:ext>
              </a:extLst>
            </p:cNvPr>
            <p:cNvPicPr preferRelativeResize="0"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1306" y="5875449"/>
              <a:ext cx="565116" cy="53187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8719661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bg>
      <p:bgPr>
        <a:solidFill>
          <a:srgbClr val="F1AB46">
            <a:alpha val="1385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995EB5-6B54-A545-C81F-78C0392E4B83}"/>
              </a:ext>
            </a:extLst>
          </p:cNvPr>
          <p:cNvSpPr/>
          <p:nvPr userDrawn="1"/>
        </p:nvSpPr>
        <p:spPr>
          <a:xfrm>
            <a:off x="7086600" y="0"/>
            <a:ext cx="5105399" cy="6858000"/>
          </a:xfrm>
          <a:prstGeom prst="rect">
            <a:avLst/>
          </a:prstGeom>
          <a:solidFill>
            <a:srgbClr val="BBC972">
              <a:alpha val="6291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E68C833-9824-D32A-4C44-2BA7B1192B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D334EE45-A59A-2427-50A5-137B7A4EF8B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086600" y="673789"/>
            <a:ext cx="4673600" cy="53079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CCB0E2-EEA6-3308-1EC3-CBFCF6F1CFC5}"/>
              </a:ext>
            </a:extLst>
          </p:cNvPr>
          <p:cNvGrpSpPr/>
          <p:nvPr userDrawn="1"/>
        </p:nvGrpSpPr>
        <p:grpSpPr>
          <a:xfrm>
            <a:off x="336759" y="545649"/>
            <a:ext cx="1991487" cy="1073786"/>
            <a:chOff x="9705582" y="203324"/>
            <a:chExt cx="2284718" cy="1231892"/>
          </a:xfrm>
        </p:grpSpPr>
        <p:pic>
          <p:nvPicPr>
            <p:cNvPr id="20" name="Google Shape;17;p30">
              <a:extLst>
                <a:ext uri="{FF2B5EF4-FFF2-40B4-BE49-F238E27FC236}">
                  <a16:creationId xmlns:a16="http://schemas.microsoft.com/office/drawing/2014/main" id="{CDEBC290-00B5-92B5-BDC4-9D7D016C7A4A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05582" y="362820"/>
              <a:ext cx="960533" cy="1066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91;p1">
              <a:extLst>
                <a:ext uri="{FF2B5EF4-FFF2-40B4-BE49-F238E27FC236}">
                  <a16:creationId xmlns:a16="http://schemas.microsoft.com/office/drawing/2014/main" id="{D84DAE8C-CB0A-49BF-AEC7-381D1B4E5CEE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42313" y="203324"/>
              <a:ext cx="1247987" cy="12318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5281589-2305-EFF8-6224-B3EF684AF6EB}"/>
              </a:ext>
            </a:extLst>
          </p:cNvPr>
          <p:cNvGrpSpPr/>
          <p:nvPr userDrawn="1"/>
        </p:nvGrpSpPr>
        <p:grpSpPr>
          <a:xfrm>
            <a:off x="9860160" y="6093968"/>
            <a:ext cx="2133471" cy="491440"/>
            <a:chOff x="8541306" y="5862294"/>
            <a:chExt cx="2423216" cy="558182"/>
          </a:xfrm>
        </p:grpSpPr>
        <p:pic>
          <p:nvPicPr>
            <p:cNvPr id="5" name="Google Shape;92;p1">
              <a:extLst>
                <a:ext uri="{FF2B5EF4-FFF2-40B4-BE49-F238E27FC236}">
                  <a16:creationId xmlns:a16="http://schemas.microsoft.com/office/drawing/2014/main" id="{CC8B9DD2-4F73-E633-168E-FE887FDC19E5}"/>
                </a:ext>
              </a:extLst>
            </p:cNvPr>
            <p:cNvPicPr preferRelativeResize="0"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41169" y="6051596"/>
              <a:ext cx="1023353" cy="1795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94;p1">
              <a:extLst>
                <a:ext uri="{FF2B5EF4-FFF2-40B4-BE49-F238E27FC236}">
                  <a16:creationId xmlns:a16="http://schemas.microsoft.com/office/drawing/2014/main" id="{D62CBC10-8040-CFFB-7383-4C3315C183AA}"/>
                </a:ext>
              </a:extLst>
            </p:cNvPr>
            <p:cNvPicPr preferRelativeResize="0"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23653" y="5862294"/>
              <a:ext cx="565116" cy="5581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94;p1">
              <a:extLst>
                <a:ext uri="{FF2B5EF4-FFF2-40B4-BE49-F238E27FC236}">
                  <a16:creationId xmlns:a16="http://schemas.microsoft.com/office/drawing/2014/main" id="{8DCCD6BE-F4E6-06F3-07A7-57FF22EA46FD}"/>
                </a:ext>
              </a:extLst>
            </p:cNvPr>
            <p:cNvPicPr preferRelativeResize="0"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1306" y="5875449"/>
              <a:ext cx="565116" cy="53187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6752698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25B196">
            <a:alpha val="1385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995EB5-6B54-A545-C81F-78C0392E4B83}"/>
              </a:ext>
            </a:extLst>
          </p:cNvPr>
          <p:cNvSpPr/>
          <p:nvPr userDrawn="1"/>
        </p:nvSpPr>
        <p:spPr>
          <a:xfrm>
            <a:off x="6789108" y="0"/>
            <a:ext cx="5402892" cy="6858000"/>
          </a:xfrm>
          <a:prstGeom prst="rect">
            <a:avLst/>
          </a:prstGeom>
          <a:solidFill>
            <a:srgbClr val="85C45C">
              <a:alpha val="3652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429476-C84D-A843-E81A-59A40B3DB7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D334EE45-A59A-2427-50A5-137B7A4EF8B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53753" y="673789"/>
            <a:ext cx="4673600" cy="534009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F4F7DAE-0B9C-4779-5693-441D1185D3B4}"/>
              </a:ext>
            </a:extLst>
          </p:cNvPr>
          <p:cNvGrpSpPr/>
          <p:nvPr userDrawn="1"/>
        </p:nvGrpSpPr>
        <p:grpSpPr>
          <a:xfrm>
            <a:off x="4687004" y="534763"/>
            <a:ext cx="1991487" cy="1073786"/>
            <a:chOff x="9705582" y="203324"/>
            <a:chExt cx="2284718" cy="1231892"/>
          </a:xfrm>
        </p:grpSpPr>
        <p:pic>
          <p:nvPicPr>
            <p:cNvPr id="6" name="Google Shape;17;p30">
              <a:extLst>
                <a:ext uri="{FF2B5EF4-FFF2-40B4-BE49-F238E27FC236}">
                  <a16:creationId xmlns:a16="http://schemas.microsoft.com/office/drawing/2014/main" id="{C5659641-A21B-CB7D-B4D6-5801B6188954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05582" y="362820"/>
              <a:ext cx="960533" cy="1066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91;p1">
              <a:extLst>
                <a:ext uri="{FF2B5EF4-FFF2-40B4-BE49-F238E27FC236}">
                  <a16:creationId xmlns:a16="http://schemas.microsoft.com/office/drawing/2014/main" id="{6282F3FB-5246-4A9A-CC5F-641EFF6C656E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42313" y="203324"/>
              <a:ext cx="1247987" cy="12318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C2B8D93-4036-929D-79CB-4F4EAF50F4D9}"/>
              </a:ext>
            </a:extLst>
          </p:cNvPr>
          <p:cNvGrpSpPr/>
          <p:nvPr userDrawn="1"/>
        </p:nvGrpSpPr>
        <p:grpSpPr>
          <a:xfrm>
            <a:off x="9860160" y="6093968"/>
            <a:ext cx="2133471" cy="491440"/>
            <a:chOff x="8541306" y="5862294"/>
            <a:chExt cx="2423216" cy="558182"/>
          </a:xfrm>
        </p:grpSpPr>
        <p:pic>
          <p:nvPicPr>
            <p:cNvPr id="13" name="Google Shape;92;p1">
              <a:extLst>
                <a:ext uri="{FF2B5EF4-FFF2-40B4-BE49-F238E27FC236}">
                  <a16:creationId xmlns:a16="http://schemas.microsoft.com/office/drawing/2014/main" id="{F042A316-FC50-F64C-9EFD-D803AC2C4689}"/>
                </a:ext>
              </a:extLst>
            </p:cNvPr>
            <p:cNvPicPr preferRelativeResize="0"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41169" y="6051596"/>
              <a:ext cx="1023353" cy="1795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94;p1">
              <a:extLst>
                <a:ext uri="{FF2B5EF4-FFF2-40B4-BE49-F238E27FC236}">
                  <a16:creationId xmlns:a16="http://schemas.microsoft.com/office/drawing/2014/main" id="{EB7AE428-EFE8-F6A3-1C10-A6F85C5E4A7C}"/>
                </a:ext>
              </a:extLst>
            </p:cNvPr>
            <p:cNvPicPr preferRelativeResize="0"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23653" y="5862294"/>
              <a:ext cx="565116" cy="5581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94;p1">
              <a:extLst>
                <a:ext uri="{FF2B5EF4-FFF2-40B4-BE49-F238E27FC236}">
                  <a16:creationId xmlns:a16="http://schemas.microsoft.com/office/drawing/2014/main" id="{E0C0A860-C5BB-768C-8A0F-67EF5A958A16}"/>
                </a:ext>
              </a:extLst>
            </p:cNvPr>
            <p:cNvPicPr preferRelativeResize="0"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1306" y="5875449"/>
              <a:ext cx="565116" cy="53187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1581490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F1AB46">
            <a:alpha val="1385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995EB5-6B54-A545-C81F-78C0392E4B83}"/>
              </a:ext>
            </a:extLst>
          </p:cNvPr>
          <p:cNvSpPr/>
          <p:nvPr userDrawn="1"/>
        </p:nvSpPr>
        <p:spPr>
          <a:xfrm>
            <a:off x="7848600" y="0"/>
            <a:ext cx="4343399" cy="6858000"/>
          </a:xfrm>
          <a:prstGeom prst="rect">
            <a:avLst/>
          </a:prstGeom>
          <a:solidFill>
            <a:srgbClr val="A4A8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3A70A0-E171-333F-D023-80A6B2A80C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D334EE45-A59A-2427-50A5-137B7A4EF8B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86056" y="495300"/>
            <a:ext cx="3574143" cy="58801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863E73-710E-FC32-F07A-B5F2A8D46954}"/>
              </a:ext>
            </a:extLst>
          </p:cNvPr>
          <p:cNvGrpSpPr/>
          <p:nvPr userDrawn="1"/>
        </p:nvGrpSpPr>
        <p:grpSpPr>
          <a:xfrm>
            <a:off x="5762769" y="534763"/>
            <a:ext cx="1991487" cy="1073786"/>
            <a:chOff x="9705582" y="203324"/>
            <a:chExt cx="2284718" cy="1231892"/>
          </a:xfrm>
        </p:grpSpPr>
        <p:pic>
          <p:nvPicPr>
            <p:cNvPr id="7" name="Google Shape;17;p30">
              <a:extLst>
                <a:ext uri="{FF2B5EF4-FFF2-40B4-BE49-F238E27FC236}">
                  <a16:creationId xmlns:a16="http://schemas.microsoft.com/office/drawing/2014/main" id="{E3BDC1FF-DDBF-0034-3BFC-B23D0CBE734A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05582" y="362820"/>
              <a:ext cx="960533" cy="1066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91;p1">
              <a:extLst>
                <a:ext uri="{FF2B5EF4-FFF2-40B4-BE49-F238E27FC236}">
                  <a16:creationId xmlns:a16="http://schemas.microsoft.com/office/drawing/2014/main" id="{1DFEBE63-BC90-5E4A-6B16-4DEDBBEC537D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42313" y="203324"/>
              <a:ext cx="1247987" cy="12318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7C20D22-F4A3-1878-D8B5-73BFEAFA4C06}"/>
              </a:ext>
            </a:extLst>
          </p:cNvPr>
          <p:cNvGrpSpPr/>
          <p:nvPr userDrawn="1"/>
        </p:nvGrpSpPr>
        <p:grpSpPr>
          <a:xfrm>
            <a:off x="5458848" y="6120384"/>
            <a:ext cx="2133471" cy="491440"/>
            <a:chOff x="8541306" y="5862294"/>
            <a:chExt cx="2423216" cy="558182"/>
          </a:xfrm>
        </p:grpSpPr>
        <p:pic>
          <p:nvPicPr>
            <p:cNvPr id="10" name="Google Shape;92;p1">
              <a:extLst>
                <a:ext uri="{FF2B5EF4-FFF2-40B4-BE49-F238E27FC236}">
                  <a16:creationId xmlns:a16="http://schemas.microsoft.com/office/drawing/2014/main" id="{ABE4DC95-83A5-B9B9-EEDE-E23CDFFE934A}"/>
                </a:ext>
              </a:extLst>
            </p:cNvPr>
            <p:cNvPicPr preferRelativeResize="0"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41169" y="6051596"/>
              <a:ext cx="1023353" cy="1795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94;p1">
              <a:extLst>
                <a:ext uri="{FF2B5EF4-FFF2-40B4-BE49-F238E27FC236}">
                  <a16:creationId xmlns:a16="http://schemas.microsoft.com/office/drawing/2014/main" id="{7450B16D-2AAF-8487-324F-EEB84640A8C0}"/>
                </a:ext>
              </a:extLst>
            </p:cNvPr>
            <p:cNvPicPr preferRelativeResize="0"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23653" y="5862294"/>
              <a:ext cx="565116" cy="5581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94;p1">
              <a:extLst>
                <a:ext uri="{FF2B5EF4-FFF2-40B4-BE49-F238E27FC236}">
                  <a16:creationId xmlns:a16="http://schemas.microsoft.com/office/drawing/2014/main" id="{AD42544C-8112-5632-9668-F5621BF8A4DE}"/>
                </a:ext>
              </a:extLst>
            </p:cNvPr>
            <p:cNvPicPr preferRelativeResize="0"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1306" y="5875449"/>
              <a:ext cx="565116" cy="53187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8679116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25B196">
            <a:alpha val="1385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995EB5-6B54-A545-C81F-78C0392E4B83}"/>
              </a:ext>
            </a:extLst>
          </p:cNvPr>
          <p:cNvSpPr/>
          <p:nvPr userDrawn="1"/>
        </p:nvSpPr>
        <p:spPr>
          <a:xfrm>
            <a:off x="448235" y="762130"/>
            <a:ext cx="4974664" cy="5568202"/>
          </a:xfrm>
          <a:prstGeom prst="rect">
            <a:avLst/>
          </a:prstGeom>
          <a:solidFill>
            <a:srgbClr val="85C4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D334EE45-A59A-2427-50A5-137B7A4EF8B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0098" y="2483726"/>
            <a:ext cx="9245601" cy="34353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29F5-9289-0F51-D28B-D804106438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6A6B9D9-71D3-F2CF-65E4-65810E3B2DF3}"/>
              </a:ext>
            </a:extLst>
          </p:cNvPr>
          <p:cNvGrpSpPr/>
          <p:nvPr userDrawn="1"/>
        </p:nvGrpSpPr>
        <p:grpSpPr>
          <a:xfrm>
            <a:off x="10002144" y="534763"/>
            <a:ext cx="1991487" cy="1073786"/>
            <a:chOff x="9705582" y="203324"/>
            <a:chExt cx="2284718" cy="1231892"/>
          </a:xfrm>
        </p:grpSpPr>
        <p:pic>
          <p:nvPicPr>
            <p:cNvPr id="6" name="Google Shape;17;p30">
              <a:extLst>
                <a:ext uri="{FF2B5EF4-FFF2-40B4-BE49-F238E27FC236}">
                  <a16:creationId xmlns:a16="http://schemas.microsoft.com/office/drawing/2014/main" id="{1CDB89F1-9A1D-B84F-2822-ECB77845F392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05582" y="362820"/>
              <a:ext cx="960533" cy="1066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91;p1">
              <a:extLst>
                <a:ext uri="{FF2B5EF4-FFF2-40B4-BE49-F238E27FC236}">
                  <a16:creationId xmlns:a16="http://schemas.microsoft.com/office/drawing/2014/main" id="{8073225F-19D6-D1C3-4F3E-DD9E27CB3FEF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42313" y="203324"/>
              <a:ext cx="1247987" cy="12318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E251369-C2E3-5591-011B-5518EEB37444}"/>
              </a:ext>
            </a:extLst>
          </p:cNvPr>
          <p:cNvGrpSpPr/>
          <p:nvPr userDrawn="1"/>
        </p:nvGrpSpPr>
        <p:grpSpPr>
          <a:xfrm>
            <a:off x="9860160" y="6093968"/>
            <a:ext cx="2133471" cy="491440"/>
            <a:chOff x="8541306" y="5862294"/>
            <a:chExt cx="2423216" cy="558182"/>
          </a:xfrm>
        </p:grpSpPr>
        <p:pic>
          <p:nvPicPr>
            <p:cNvPr id="13" name="Google Shape;92;p1">
              <a:extLst>
                <a:ext uri="{FF2B5EF4-FFF2-40B4-BE49-F238E27FC236}">
                  <a16:creationId xmlns:a16="http://schemas.microsoft.com/office/drawing/2014/main" id="{10C45625-D02C-A1CA-62EC-AC0BA1EAC2F0}"/>
                </a:ext>
              </a:extLst>
            </p:cNvPr>
            <p:cNvPicPr preferRelativeResize="0"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41169" y="6051596"/>
              <a:ext cx="1023353" cy="1795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94;p1">
              <a:extLst>
                <a:ext uri="{FF2B5EF4-FFF2-40B4-BE49-F238E27FC236}">
                  <a16:creationId xmlns:a16="http://schemas.microsoft.com/office/drawing/2014/main" id="{6A9C1820-CEF3-43DC-01D4-4B10FB918AAE}"/>
                </a:ext>
              </a:extLst>
            </p:cNvPr>
            <p:cNvPicPr preferRelativeResize="0"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23653" y="5862294"/>
              <a:ext cx="565116" cy="5581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94;p1">
              <a:extLst>
                <a:ext uri="{FF2B5EF4-FFF2-40B4-BE49-F238E27FC236}">
                  <a16:creationId xmlns:a16="http://schemas.microsoft.com/office/drawing/2014/main" id="{C9C6D6B0-EF38-74B7-2B85-D64578F76754}"/>
                </a:ext>
              </a:extLst>
            </p:cNvPr>
            <p:cNvPicPr preferRelativeResize="0"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1306" y="5875449"/>
              <a:ext cx="565116" cy="53187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5520129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85C45C">
            <a:alpha val="1385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C6BD225-3E4F-E206-9B45-DE171A8968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7995EB5-6B54-A545-C81F-78C0392E4B83}"/>
              </a:ext>
            </a:extLst>
          </p:cNvPr>
          <p:cNvSpPr/>
          <p:nvPr userDrawn="1"/>
        </p:nvSpPr>
        <p:spPr>
          <a:xfrm>
            <a:off x="448235" y="762130"/>
            <a:ext cx="4974664" cy="5568202"/>
          </a:xfrm>
          <a:prstGeom prst="rect">
            <a:avLst/>
          </a:prstGeom>
          <a:solidFill>
            <a:srgbClr val="25B1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D334EE45-A59A-2427-50A5-137B7A4EF8B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0098" y="2483726"/>
            <a:ext cx="10943667" cy="34353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E61DAC-456A-1D12-CD4E-C280E1845942}"/>
              </a:ext>
            </a:extLst>
          </p:cNvPr>
          <p:cNvGrpSpPr/>
          <p:nvPr userDrawn="1"/>
        </p:nvGrpSpPr>
        <p:grpSpPr>
          <a:xfrm>
            <a:off x="9860160" y="6093968"/>
            <a:ext cx="2133471" cy="491440"/>
            <a:chOff x="8541306" y="5862294"/>
            <a:chExt cx="2423216" cy="558182"/>
          </a:xfrm>
        </p:grpSpPr>
        <p:pic>
          <p:nvPicPr>
            <p:cNvPr id="10" name="Google Shape;92;p1">
              <a:extLst>
                <a:ext uri="{FF2B5EF4-FFF2-40B4-BE49-F238E27FC236}">
                  <a16:creationId xmlns:a16="http://schemas.microsoft.com/office/drawing/2014/main" id="{E206A6F5-F5A5-0FB0-94EF-20919C424C80}"/>
                </a:ext>
              </a:extLst>
            </p:cNvPr>
            <p:cNvPicPr preferRelativeResize="0"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41169" y="6051596"/>
              <a:ext cx="1023353" cy="1795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94;p1">
              <a:extLst>
                <a:ext uri="{FF2B5EF4-FFF2-40B4-BE49-F238E27FC236}">
                  <a16:creationId xmlns:a16="http://schemas.microsoft.com/office/drawing/2014/main" id="{1A6C2C46-47DD-15A8-B07F-639CE57946D2}"/>
                </a:ext>
              </a:extLst>
            </p:cNvPr>
            <p:cNvPicPr preferRelativeResize="0"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23653" y="5862294"/>
              <a:ext cx="565116" cy="5581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94;p1">
              <a:extLst>
                <a:ext uri="{FF2B5EF4-FFF2-40B4-BE49-F238E27FC236}">
                  <a16:creationId xmlns:a16="http://schemas.microsoft.com/office/drawing/2014/main" id="{A34AA524-76DA-3426-AEA3-948938182AA7}"/>
                </a:ext>
              </a:extLst>
            </p:cNvPr>
            <p:cNvPicPr preferRelativeResize="0"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1306" y="5875449"/>
              <a:ext cx="565116" cy="53187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002563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92ECE7-03A2-A718-E148-5A88DB268A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F913253-8ADD-C90A-18F2-3F7C10CBB4E6}"/>
              </a:ext>
            </a:extLst>
          </p:cNvPr>
          <p:cNvGrpSpPr/>
          <p:nvPr userDrawn="1"/>
        </p:nvGrpSpPr>
        <p:grpSpPr>
          <a:xfrm>
            <a:off x="9998804" y="203324"/>
            <a:ext cx="1991487" cy="1073786"/>
            <a:chOff x="9705582" y="203324"/>
            <a:chExt cx="2284718" cy="1231892"/>
          </a:xfrm>
        </p:grpSpPr>
        <p:pic>
          <p:nvPicPr>
            <p:cNvPr id="4" name="Google Shape;17;p30">
              <a:extLst>
                <a:ext uri="{FF2B5EF4-FFF2-40B4-BE49-F238E27FC236}">
                  <a16:creationId xmlns:a16="http://schemas.microsoft.com/office/drawing/2014/main" id="{4B67A5C6-ECC7-039C-5EC6-E12B36511AD8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05582" y="362820"/>
              <a:ext cx="960533" cy="1066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Google Shape;91;p1">
              <a:extLst>
                <a:ext uri="{FF2B5EF4-FFF2-40B4-BE49-F238E27FC236}">
                  <a16:creationId xmlns:a16="http://schemas.microsoft.com/office/drawing/2014/main" id="{2233371D-1998-EE24-281D-3DD694A62017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42313" y="203324"/>
              <a:ext cx="1247987" cy="12318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DA7C4EF-8FF4-F186-BD76-3218519D90B6}"/>
              </a:ext>
            </a:extLst>
          </p:cNvPr>
          <p:cNvGrpSpPr/>
          <p:nvPr userDrawn="1"/>
        </p:nvGrpSpPr>
        <p:grpSpPr>
          <a:xfrm>
            <a:off x="9860160" y="6096000"/>
            <a:ext cx="2133471" cy="491440"/>
            <a:chOff x="8541306" y="5862294"/>
            <a:chExt cx="2423216" cy="558182"/>
          </a:xfrm>
        </p:grpSpPr>
        <p:pic>
          <p:nvPicPr>
            <p:cNvPr id="12" name="Google Shape;92;p1">
              <a:extLst>
                <a:ext uri="{FF2B5EF4-FFF2-40B4-BE49-F238E27FC236}">
                  <a16:creationId xmlns:a16="http://schemas.microsoft.com/office/drawing/2014/main" id="{97EE0D99-AE08-8489-C1CD-67CB8353414D}"/>
                </a:ext>
              </a:extLst>
            </p:cNvPr>
            <p:cNvPicPr preferRelativeResize="0"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41169" y="6051596"/>
              <a:ext cx="1023353" cy="1795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94;p1">
              <a:extLst>
                <a:ext uri="{FF2B5EF4-FFF2-40B4-BE49-F238E27FC236}">
                  <a16:creationId xmlns:a16="http://schemas.microsoft.com/office/drawing/2014/main" id="{2EC2D322-F067-3B81-13E5-9A8DF5178810}"/>
                </a:ext>
              </a:extLst>
            </p:cNvPr>
            <p:cNvPicPr preferRelativeResize="0"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23653" y="5862294"/>
              <a:ext cx="565116" cy="5581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94;p1">
              <a:extLst>
                <a:ext uri="{FF2B5EF4-FFF2-40B4-BE49-F238E27FC236}">
                  <a16:creationId xmlns:a16="http://schemas.microsoft.com/office/drawing/2014/main" id="{3A237375-4124-9141-FD10-134E6BBB61A6}"/>
                </a:ext>
              </a:extLst>
            </p:cNvPr>
            <p:cNvPicPr preferRelativeResize="0"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1306" y="5875449"/>
              <a:ext cx="565116" cy="53187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9537776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25B196">
            <a:alpha val="1385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995EB5-6B54-A545-C81F-78C0392E4B83}"/>
              </a:ext>
            </a:extLst>
          </p:cNvPr>
          <p:cNvSpPr/>
          <p:nvPr userDrawn="1"/>
        </p:nvSpPr>
        <p:spPr>
          <a:xfrm>
            <a:off x="448235" y="762130"/>
            <a:ext cx="4401557" cy="5568202"/>
          </a:xfrm>
          <a:prstGeom prst="rect">
            <a:avLst/>
          </a:prstGeom>
          <a:solidFill>
            <a:srgbClr val="333D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D334EE45-A59A-2427-50A5-137B7A4EF8B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0099" y="2483726"/>
            <a:ext cx="5982666" cy="34353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D8F6A8-3F17-163C-EB5C-3A99AAD3D0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065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9678DBC-FDFB-D18F-8F60-C6918C796F80}"/>
              </a:ext>
            </a:extLst>
          </p:cNvPr>
          <p:cNvGrpSpPr/>
          <p:nvPr userDrawn="1"/>
        </p:nvGrpSpPr>
        <p:grpSpPr>
          <a:xfrm>
            <a:off x="10002144" y="534763"/>
            <a:ext cx="1991487" cy="1073786"/>
            <a:chOff x="9705582" y="203324"/>
            <a:chExt cx="2284718" cy="1231892"/>
          </a:xfrm>
        </p:grpSpPr>
        <p:pic>
          <p:nvPicPr>
            <p:cNvPr id="6" name="Google Shape;17;p30">
              <a:extLst>
                <a:ext uri="{FF2B5EF4-FFF2-40B4-BE49-F238E27FC236}">
                  <a16:creationId xmlns:a16="http://schemas.microsoft.com/office/drawing/2014/main" id="{7E342013-C273-89DF-51FB-3894D9B705CC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05582" y="362820"/>
              <a:ext cx="960533" cy="1066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91;p1">
              <a:extLst>
                <a:ext uri="{FF2B5EF4-FFF2-40B4-BE49-F238E27FC236}">
                  <a16:creationId xmlns:a16="http://schemas.microsoft.com/office/drawing/2014/main" id="{023D5EE1-ACE2-8082-0275-9A057F341A90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42313" y="203324"/>
              <a:ext cx="1247987" cy="12318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432EB34-6DC8-6334-3B9A-7EBD67E75AC5}"/>
              </a:ext>
            </a:extLst>
          </p:cNvPr>
          <p:cNvGrpSpPr/>
          <p:nvPr userDrawn="1"/>
        </p:nvGrpSpPr>
        <p:grpSpPr>
          <a:xfrm>
            <a:off x="9860160" y="6093968"/>
            <a:ext cx="2133471" cy="491440"/>
            <a:chOff x="8541306" y="5862294"/>
            <a:chExt cx="2423216" cy="558182"/>
          </a:xfrm>
        </p:grpSpPr>
        <p:pic>
          <p:nvPicPr>
            <p:cNvPr id="13" name="Google Shape;92;p1">
              <a:extLst>
                <a:ext uri="{FF2B5EF4-FFF2-40B4-BE49-F238E27FC236}">
                  <a16:creationId xmlns:a16="http://schemas.microsoft.com/office/drawing/2014/main" id="{8D8DBB3E-84D6-62D8-4306-AAFDCD3C88FB}"/>
                </a:ext>
              </a:extLst>
            </p:cNvPr>
            <p:cNvPicPr preferRelativeResize="0"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41169" y="6051596"/>
              <a:ext cx="1023353" cy="1795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94;p1">
              <a:extLst>
                <a:ext uri="{FF2B5EF4-FFF2-40B4-BE49-F238E27FC236}">
                  <a16:creationId xmlns:a16="http://schemas.microsoft.com/office/drawing/2014/main" id="{8EDED8AE-57C1-DDC5-FE03-47046466F9BC}"/>
                </a:ext>
              </a:extLst>
            </p:cNvPr>
            <p:cNvPicPr preferRelativeResize="0"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23653" y="5862294"/>
              <a:ext cx="565116" cy="5581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94;p1">
              <a:extLst>
                <a:ext uri="{FF2B5EF4-FFF2-40B4-BE49-F238E27FC236}">
                  <a16:creationId xmlns:a16="http://schemas.microsoft.com/office/drawing/2014/main" id="{8CB20849-E9E8-23C1-5156-B05573C68C69}"/>
                </a:ext>
              </a:extLst>
            </p:cNvPr>
            <p:cNvPicPr preferRelativeResize="0"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1306" y="5875449"/>
              <a:ext cx="565116" cy="53187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217765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F1AB46">
            <a:alpha val="1385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995EB5-6B54-A545-C81F-78C0392E4B83}"/>
              </a:ext>
            </a:extLst>
          </p:cNvPr>
          <p:cNvSpPr/>
          <p:nvPr userDrawn="1"/>
        </p:nvSpPr>
        <p:spPr>
          <a:xfrm>
            <a:off x="7848600" y="0"/>
            <a:ext cx="4343399" cy="6858000"/>
          </a:xfrm>
          <a:prstGeom prst="rect">
            <a:avLst/>
          </a:prstGeom>
          <a:solidFill>
            <a:srgbClr val="A4A8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93AC45E8-7736-A3DB-3710-CC9CE91708A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585867" y="953020"/>
            <a:ext cx="5137153" cy="5137153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on the icon to insert a picture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274650-803C-65E6-9468-C6DE7713EE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9B21A29-6F4D-06E0-BFD3-74BF41F32986}"/>
              </a:ext>
            </a:extLst>
          </p:cNvPr>
          <p:cNvGrpSpPr/>
          <p:nvPr userDrawn="1"/>
        </p:nvGrpSpPr>
        <p:grpSpPr>
          <a:xfrm>
            <a:off x="330353" y="534763"/>
            <a:ext cx="1991487" cy="1073786"/>
            <a:chOff x="9705582" y="203324"/>
            <a:chExt cx="2284718" cy="1231892"/>
          </a:xfrm>
        </p:grpSpPr>
        <p:pic>
          <p:nvPicPr>
            <p:cNvPr id="14" name="Google Shape;17;p30">
              <a:extLst>
                <a:ext uri="{FF2B5EF4-FFF2-40B4-BE49-F238E27FC236}">
                  <a16:creationId xmlns:a16="http://schemas.microsoft.com/office/drawing/2014/main" id="{DFBBBD6B-F1FC-B3C0-C71A-A1D2E7188CFF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05582" y="362820"/>
              <a:ext cx="960533" cy="1066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91;p1">
              <a:extLst>
                <a:ext uri="{FF2B5EF4-FFF2-40B4-BE49-F238E27FC236}">
                  <a16:creationId xmlns:a16="http://schemas.microsoft.com/office/drawing/2014/main" id="{EA784FF2-7B53-A965-DFA2-2BC8B509EF22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42313" y="203324"/>
              <a:ext cx="1247987" cy="12318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6866602-20F6-208A-CAD2-8E804B3F4029}"/>
              </a:ext>
            </a:extLst>
          </p:cNvPr>
          <p:cNvGrpSpPr/>
          <p:nvPr userDrawn="1"/>
        </p:nvGrpSpPr>
        <p:grpSpPr>
          <a:xfrm>
            <a:off x="5458848" y="6120384"/>
            <a:ext cx="2133471" cy="491440"/>
            <a:chOff x="8541306" y="5862294"/>
            <a:chExt cx="2423216" cy="558182"/>
          </a:xfrm>
        </p:grpSpPr>
        <p:pic>
          <p:nvPicPr>
            <p:cNvPr id="17" name="Google Shape;92;p1">
              <a:extLst>
                <a:ext uri="{FF2B5EF4-FFF2-40B4-BE49-F238E27FC236}">
                  <a16:creationId xmlns:a16="http://schemas.microsoft.com/office/drawing/2014/main" id="{3276F4A3-30BB-42C8-FBF9-3644896DDA97}"/>
                </a:ext>
              </a:extLst>
            </p:cNvPr>
            <p:cNvPicPr preferRelativeResize="0"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41169" y="6051596"/>
              <a:ext cx="1023353" cy="1795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94;p1">
              <a:extLst>
                <a:ext uri="{FF2B5EF4-FFF2-40B4-BE49-F238E27FC236}">
                  <a16:creationId xmlns:a16="http://schemas.microsoft.com/office/drawing/2014/main" id="{08AC7526-4F18-A3D8-93C4-516B416C53C5}"/>
                </a:ext>
              </a:extLst>
            </p:cNvPr>
            <p:cNvPicPr preferRelativeResize="0"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23653" y="5862294"/>
              <a:ext cx="565116" cy="5581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94;p1">
              <a:extLst>
                <a:ext uri="{FF2B5EF4-FFF2-40B4-BE49-F238E27FC236}">
                  <a16:creationId xmlns:a16="http://schemas.microsoft.com/office/drawing/2014/main" id="{A6409D1E-2B16-60FB-0C49-5F0F81B40258}"/>
                </a:ext>
              </a:extLst>
            </p:cNvPr>
            <p:cNvPicPr preferRelativeResize="0"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1306" y="5875449"/>
              <a:ext cx="565116" cy="53187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547594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85C45C">
            <a:alpha val="1385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995EB5-6B54-A545-C81F-78C0392E4B83}"/>
              </a:ext>
            </a:extLst>
          </p:cNvPr>
          <p:cNvSpPr/>
          <p:nvPr userDrawn="1"/>
        </p:nvSpPr>
        <p:spPr>
          <a:xfrm>
            <a:off x="7848600" y="0"/>
            <a:ext cx="4343399" cy="6858000"/>
          </a:xfrm>
          <a:prstGeom prst="rect">
            <a:avLst/>
          </a:prstGeom>
          <a:solidFill>
            <a:srgbClr val="25B1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93AC45E8-7736-A3DB-3710-CC9CE91708A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585867" y="953020"/>
            <a:ext cx="5137153" cy="5137153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on the icon to insert a picture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73AA27-8309-116D-AA7D-1F38866B69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D1D4BDC-DCDC-85DA-C744-BC8D5E9D683B}"/>
              </a:ext>
            </a:extLst>
          </p:cNvPr>
          <p:cNvGrpSpPr/>
          <p:nvPr userDrawn="1"/>
        </p:nvGrpSpPr>
        <p:grpSpPr>
          <a:xfrm>
            <a:off x="330353" y="534763"/>
            <a:ext cx="1991487" cy="1073786"/>
            <a:chOff x="9705582" y="203324"/>
            <a:chExt cx="2284718" cy="1231892"/>
          </a:xfrm>
        </p:grpSpPr>
        <p:pic>
          <p:nvPicPr>
            <p:cNvPr id="7" name="Google Shape;17;p30">
              <a:extLst>
                <a:ext uri="{FF2B5EF4-FFF2-40B4-BE49-F238E27FC236}">
                  <a16:creationId xmlns:a16="http://schemas.microsoft.com/office/drawing/2014/main" id="{3E5449E0-543B-EB64-0DB5-E0D70F2DD456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05582" y="362820"/>
              <a:ext cx="960533" cy="1066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91;p1">
              <a:extLst>
                <a:ext uri="{FF2B5EF4-FFF2-40B4-BE49-F238E27FC236}">
                  <a16:creationId xmlns:a16="http://schemas.microsoft.com/office/drawing/2014/main" id="{BC6FA0C2-A224-B4E6-21A7-B969BE638E86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42313" y="203324"/>
              <a:ext cx="1247987" cy="12318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2D3A4C8-B0D2-7340-302D-F1DF04967015}"/>
              </a:ext>
            </a:extLst>
          </p:cNvPr>
          <p:cNvGrpSpPr/>
          <p:nvPr userDrawn="1"/>
        </p:nvGrpSpPr>
        <p:grpSpPr>
          <a:xfrm>
            <a:off x="5458848" y="6120384"/>
            <a:ext cx="2133471" cy="491440"/>
            <a:chOff x="8541306" y="5862294"/>
            <a:chExt cx="2423216" cy="558182"/>
          </a:xfrm>
        </p:grpSpPr>
        <p:pic>
          <p:nvPicPr>
            <p:cNvPr id="10" name="Google Shape;92;p1">
              <a:extLst>
                <a:ext uri="{FF2B5EF4-FFF2-40B4-BE49-F238E27FC236}">
                  <a16:creationId xmlns:a16="http://schemas.microsoft.com/office/drawing/2014/main" id="{404E3BAB-2D3A-24EC-E52C-1322A4D0166E}"/>
                </a:ext>
              </a:extLst>
            </p:cNvPr>
            <p:cNvPicPr preferRelativeResize="0"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41169" y="6051596"/>
              <a:ext cx="1023353" cy="1795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94;p1">
              <a:extLst>
                <a:ext uri="{FF2B5EF4-FFF2-40B4-BE49-F238E27FC236}">
                  <a16:creationId xmlns:a16="http://schemas.microsoft.com/office/drawing/2014/main" id="{A196BA73-04EF-A8CE-A77B-F1FDBBF6D006}"/>
                </a:ext>
              </a:extLst>
            </p:cNvPr>
            <p:cNvPicPr preferRelativeResize="0"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23653" y="5862294"/>
              <a:ext cx="565116" cy="5581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94;p1">
              <a:extLst>
                <a:ext uri="{FF2B5EF4-FFF2-40B4-BE49-F238E27FC236}">
                  <a16:creationId xmlns:a16="http://schemas.microsoft.com/office/drawing/2014/main" id="{8606B102-BE7D-716B-5DE1-6E2BF4A6730D}"/>
                </a:ext>
              </a:extLst>
            </p:cNvPr>
            <p:cNvPicPr preferRelativeResize="0"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1306" y="5875449"/>
              <a:ext cx="565116" cy="53187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6201897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rgbClr val="34ADE2">
            <a:alpha val="1385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995EB5-6B54-A545-C81F-78C0392E4B83}"/>
              </a:ext>
            </a:extLst>
          </p:cNvPr>
          <p:cNvSpPr/>
          <p:nvPr userDrawn="1"/>
        </p:nvSpPr>
        <p:spPr>
          <a:xfrm>
            <a:off x="0" y="0"/>
            <a:ext cx="4343399" cy="6858000"/>
          </a:xfrm>
          <a:prstGeom prst="rect">
            <a:avLst/>
          </a:prstGeom>
          <a:solidFill>
            <a:srgbClr val="F1AB4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7C6325-132A-7A5C-937C-6FA342BD1D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93AC45E8-7736-A3DB-3710-CC9CE91708A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48054" y="953020"/>
            <a:ext cx="5137153" cy="5137153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on the icon to insert a picture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23BCA97-F074-809B-8537-ED4504AF6E70}"/>
              </a:ext>
            </a:extLst>
          </p:cNvPr>
          <p:cNvGrpSpPr/>
          <p:nvPr userDrawn="1"/>
        </p:nvGrpSpPr>
        <p:grpSpPr>
          <a:xfrm>
            <a:off x="9925673" y="257757"/>
            <a:ext cx="1991487" cy="1073786"/>
            <a:chOff x="9705582" y="203324"/>
            <a:chExt cx="2284718" cy="1231892"/>
          </a:xfrm>
        </p:grpSpPr>
        <p:pic>
          <p:nvPicPr>
            <p:cNvPr id="7" name="Google Shape;17;p30">
              <a:extLst>
                <a:ext uri="{FF2B5EF4-FFF2-40B4-BE49-F238E27FC236}">
                  <a16:creationId xmlns:a16="http://schemas.microsoft.com/office/drawing/2014/main" id="{98611798-8B63-1831-5402-0CF968AC5A64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05582" y="362820"/>
              <a:ext cx="960533" cy="1066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91;p1">
              <a:extLst>
                <a:ext uri="{FF2B5EF4-FFF2-40B4-BE49-F238E27FC236}">
                  <a16:creationId xmlns:a16="http://schemas.microsoft.com/office/drawing/2014/main" id="{F3709939-7A7A-19E8-187F-9555B1D4C6F7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42313" y="203324"/>
              <a:ext cx="1247987" cy="12318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3159B9B-6BBC-D985-3290-4530445BDA7C}"/>
              </a:ext>
            </a:extLst>
          </p:cNvPr>
          <p:cNvGrpSpPr/>
          <p:nvPr userDrawn="1"/>
        </p:nvGrpSpPr>
        <p:grpSpPr>
          <a:xfrm>
            <a:off x="9860160" y="6093968"/>
            <a:ext cx="2133471" cy="491440"/>
            <a:chOff x="8541306" y="5862294"/>
            <a:chExt cx="2423216" cy="558182"/>
          </a:xfrm>
        </p:grpSpPr>
        <p:pic>
          <p:nvPicPr>
            <p:cNvPr id="13" name="Google Shape;92;p1">
              <a:extLst>
                <a:ext uri="{FF2B5EF4-FFF2-40B4-BE49-F238E27FC236}">
                  <a16:creationId xmlns:a16="http://schemas.microsoft.com/office/drawing/2014/main" id="{05001ACB-8364-22FE-B232-FDE9A625CF5C}"/>
                </a:ext>
              </a:extLst>
            </p:cNvPr>
            <p:cNvPicPr preferRelativeResize="0"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41169" y="6051596"/>
              <a:ext cx="1023353" cy="1795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94;p1">
              <a:extLst>
                <a:ext uri="{FF2B5EF4-FFF2-40B4-BE49-F238E27FC236}">
                  <a16:creationId xmlns:a16="http://schemas.microsoft.com/office/drawing/2014/main" id="{67156450-075E-EF50-6826-3E8149B4C753}"/>
                </a:ext>
              </a:extLst>
            </p:cNvPr>
            <p:cNvPicPr preferRelativeResize="0"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23653" y="5862294"/>
              <a:ext cx="565116" cy="5581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94;p1">
              <a:extLst>
                <a:ext uri="{FF2B5EF4-FFF2-40B4-BE49-F238E27FC236}">
                  <a16:creationId xmlns:a16="http://schemas.microsoft.com/office/drawing/2014/main" id="{044DC647-15A2-CB60-77FD-393B3F99A8FF}"/>
                </a:ext>
              </a:extLst>
            </p:cNvPr>
            <p:cNvPicPr preferRelativeResize="0"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1306" y="5875449"/>
              <a:ext cx="565116" cy="53187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6318411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F1AB46">
            <a:alpha val="1385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995EB5-6B54-A545-C81F-78C0392E4B83}"/>
              </a:ext>
            </a:extLst>
          </p:cNvPr>
          <p:cNvSpPr/>
          <p:nvPr userDrawn="1"/>
        </p:nvSpPr>
        <p:spPr>
          <a:xfrm>
            <a:off x="0" y="0"/>
            <a:ext cx="4343399" cy="6858000"/>
          </a:xfrm>
          <a:prstGeom prst="rect">
            <a:avLst/>
          </a:prstGeom>
          <a:solidFill>
            <a:srgbClr val="85C4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93AC45E8-7736-A3DB-3710-CC9CE91708A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48054" y="953020"/>
            <a:ext cx="5137153" cy="5137153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on the icon to insert a picture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8923E3-5052-331E-18CE-3C25C54C1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07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D51B342-6C82-C0D8-BBC7-104DBF369890}"/>
              </a:ext>
            </a:extLst>
          </p:cNvPr>
          <p:cNvGrpSpPr/>
          <p:nvPr userDrawn="1"/>
        </p:nvGrpSpPr>
        <p:grpSpPr>
          <a:xfrm>
            <a:off x="9925673" y="257757"/>
            <a:ext cx="1991487" cy="1073786"/>
            <a:chOff x="9705582" y="203324"/>
            <a:chExt cx="2284718" cy="1231892"/>
          </a:xfrm>
        </p:grpSpPr>
        <p:pic>
          <p:nvPicPr>
            <p:cNvPr id="14" name="Google Shape;17;p30">
              <a:extLst>
                <a:ext uri="{FF2B5EF4-FFF2-40B4-BE49-F238E27FC236}">
                  <a16:creationId xmlns:a16="http://schemas.microsoft.com/office/drawing/2014/main" id="{4FBB19B5-4261-A4E1-224E-9C92D6C5713F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05582" y="362820"/>
              <a:ext cx="960533" cy="1066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91;p1">
              <a:extLst>
                <a:ext uri="{FF2B5EF4-FFF2-40B4-BE49-F238E27FC236}">
                  <a16:creationId xmlns:a16="http://schemas.microsoft.com/office/drawing/2014/main" id="{32A8E100-BC8F-0B15-A36F-62610B15C558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42313" y="203324"/>
              <a:ext cx="1247987" cy="12318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BA960CF-449F-AFF2-4AF2-7D02CCD91A88}"/>
              </a:ext>
            </a:extLst>
          </p:cNvPr>
          <p:cNvGrpSpPr/>
          <p:nvPr userDrawn="1"/>
        </p:nvGrpSpPr>
        <p:grpSpPr>
          <a:xfrm>
            <a:off x="9860160" y="6093968"/>
            <a:ext cx="2133471" cy="491440"/>
            <a:chOff x="8541306" y="5862294"/>
            <a:chExt cx="2423216" cy="558182"/>
          </a:xfrm>
        </p:grpSpPr>
        <p:pic>
          <p:nvPicPr>
            <p:cNvPr id="6" name="Google Shape;92;p1">
              <a:extLst>
                <a:ext uri="{FF2B5EF4-FFF2-40B4-BE49-F238E27FC236}">
                  <a16:creationId xmlns:a16="http://schemas.microsoft.com/office/drawing/2014/main" id="{60219B34-EFCC-FD6E-DF48-EB4CFDD221CE}"/>
                </a:ext>
              </a:extLst>
            </p:cNvPr>
            <p:cNvPicPr preferRelativeResize="0"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41169" y="6051596"/>
              <a:ext cx="1023353" cy="1795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94;p1">
              <a:extLst>
                <a:ext uri="{FF2B5EF4-FFF2-40B4-BE49-F238E27FC236}">
                  <a16:creationId xmlns:a16="http://schemas.microsoft.com/office/drawing/2014/main" id="{4BEC39D7-FA72-E326-C9A2-D5AB454B05FB}"/>
                </a:ext>
              </a:extLst>
            </p:cNvPr>
            <p:cNvPicPr preferRelativeResize="0"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23653" y="5862294"/>
              <a:ext cx="565116" cy="5581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94;p1">
              <a:extLst>
                <a:ext uri="{FF2B5EF4-FFF2-40B4-BE49-F238E27FC236}">
                  <a16:creationId xmlns:a16="http://schemas.microsoft.com/office/drawing/2014/main" id="{80B97B23-AC12-A9EF-6CBF-84DE22DC6579}"/>
                </a:ext>
              </a:extLst>
            </p:cNvPr>
            <p:cNvPicPr preferRelativeResize="0"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1306" y="5875449"/>
              <a:ext cx="565116" cy="53187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1994324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85C45C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4E6957-D1A4-5ADE-6D28-E1413858EB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7193"/>
            <a:ext cx="11775312" cy="662361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1FE6B78-B1B3-B3CD-BB62-35AADFEAF6C5}"/>
              </a:ext>
            </a:extLst>
          </p:cNvPr>
          <p:cNvGrpSpPr/>
          <p:nvPr userDrawn="1"/>
        </p:nvGrpSpPr>
        <p:grpSpPr>
          <a:xfrm>
            <a:off x="10891835" y="673789"/>
            <a:ext cx="1087815" cy="2022781"/>
            <a:chOff x="9561854" y="362820"/>
            <a:chExt cx="1247987" cy="2320618"/>
          </a:xfrm>
        </p:grpSpPr>
        <p:pic>
          <p:nvPicPr>
            <p:cNvPr id="6" name="Google Shape;17;p30">
              <a:extLst>
                <a:ext uri="{FF2B5EF4-FFF2-40B4-BE49-F238E27FC236}">
                  <a16:creationId xmlns:a16="http://schemas.microsoft.com/office/drawing/2014/main" id="{39D6F3A3-93D5-ED84-6A0C-F9404000FF8D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05582" y="362820"/>
              <a:ext cx="960533" cy="1066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91;p1">
              <a:extLst>
                <a:ext uri="{FF2B5EF4-FFF2-40B4-BE49-F238E27FC236}">
                  <a16:creationId xmlns:a16="http://schemas.microsoft.com/office/drawing/2014/main" id="{4475F8D8-2158-4369-AE3D-FE09D9ADBE33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61854" y="1451546"/>
              <a:ext cx="1247987" cy="123189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1D629CE-84F8-5275-985A-49D70E94795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2B0AE9F-1EB0-4589-E692-5AB4B204A4BA}"/>
              </a:ext>
            </a:extLst>
          </p:cNvPr>
          <p:cNvGrpSpPr/>
          <p:nvPr userDrawn="1"/>
        </p:nvGrpSpPr>
        <p:grpSpPr>
          <a:xfrm>
            <a:off x="9860160" y="6093968"/>
            <a:ext cx="2133471" cy="491440"/>
            <a:chOff x="8541306" y="5862294"/>
            <a:chExt cx="2423216" cy="558182"/>
          </a:xfrm>
        </p:grpSpPr>
        <p:pic>
          <p:nvPicPr>
            <p:cNvPr id="13" name="Google Shape;92;p1">
              <a:extLst>
                <a:ext uri="{FF2B5EF4-FFF2-40B4-BE49-F238E27FC236}">
                  <a16:creationId xmlns:a16="http://schemas.microsoft.com/office/drawing/2014/main" id="{2E3D5A70-1753-31F9-B62F-CF785E878570}"/>
                </a:ext>
              </a:extLst>
            </p:cNvPr>
            <p:cNvPicPr preferRelativeResize="0"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41169" y="6051596"/>
              <a:ext cx="1023353" cy="1795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94;p1">
              <a:extLst>
                <a:ext uri="{FF2B5EF4-FFF2-40B4-BE49-F238E27FC236}">
                  <a16:creationId xmlns:a16="http://schemas.microsoft.com/office/drawing/2014/main" id="{72D341B8-2233-83C5-8DF3-513052EC7EAF}"/>
                </a:ext>
              </a:extLst>
            </p:cNvPr>
            <p:cNvPicPr preferRelativeResize="0"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23653" y="5862294"/>
              <a:ext cx="565116" cy="5581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94;p1">
              <a:extLst>
                <a:ext uri="{FF2B5EF4-FFF2-40B4-BE49-F238E27FC236}">
                  <a16:creationId xmlns:a16="http://schemas.microsoft.com/office/drawing/2014/main" id="{05472FA2-45F8-C4D4-54E6-340AAA448DF8}"/>
                </a:ext>
              </a:extLst>
            </p:cNvPr>
            <p:cNvPicPr preferRelativeResize="0"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1306" y="5875449"/>
              <a:ext cx="565116" cy="53187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8193852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F1AB46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4E6957-D1A4-5ADE-6D28-E1413858EB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7193"/>
            <a:ext cx="11775312" cy="662361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90D09B9-431E-4665-B486-026B922695D2}"/>
              </a:ext>
            </a:extLst>
          </p:cNvPr>
          <p:cNvGrpSpPr/>
          <p:nvPr userDrawn="1"/>
        </p:nvGrpSpPr>
        <p:grpSpPr>
          <a:xfrm>
            <a:off x="10891835" y="673789"/>
            <a:ext cx="1087815" cy="2022781"/>
            <a:chOff x="9561854" y="362820"/>
            <a:chExt cx="1247987" cy="2320618"/>
          </a:xfrm>
        </p:grpSpPr>
        <p:pic>
          <p:nvPicPr>
            <p:cNvPr id="6" name="Google Shape;17;p30">
              <a:extLst>
                <a:ext uri="{FF2B5EF4-FFF2-40B4-BE49-F238E27FC236}">
                  <a16:creationId xmlns:a16="http://schemas.microsoft.com/office/drawing/2014/main" id="{0D88F2AF-4F22-728C-A631-AB9B61B75693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05582" y="362820"/>
              <a:ext cx="960533" cy="1066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91;p1">
              <a:extLst>
                <a:ext uri="{FF2B5EF4-FFF2-40B4-BE49-F238E27FC236}">
                  <a16:creationId xmlns:a16="http://schemas.microsoft.com/office/drawing/2014/main" id="{68F87EBB-6C7D-AE5C-B7C1-0A00D33FA94F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61854" y="1451546"/>
              <a:ext cx="1247987" cy="123189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BDDACF0-27BB-0FE6-93A0-C6B46DEE334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2D38D8E-3A56-8C2B-115F-CB016B87144F}"/>
              </a:ext>
            </a:extLst>
          </p:cNvPr>
          <p:cNvGrpSpPr/>
          <p:nvPr userDrawn="1"/>
        </p:nvGrpSpPr>
        <p:grpSpPr>
          <a:xfrm>
            <a:off x="9860160" y="6093968"/>
            <a:ext cx="2133471" cy="491440"/>
            <a:chOff x="8541306" y="5862294"/>
            <a:chExt cx="2423216" cy="558182"/>
          </a:xfrm>
        </p:grpSpPr>
        <p:pic>
          <p:nvPicPr>
            <p:cNvPr id="12" name="Google Shape;92;p1">
              <a:extLst>
                <a:ext uri="{FF2B5EF4-FFF2-40B4-BE49-F238E27FC236}">
                  <a16:creationId xmlns:a16="http://schemas.microsoft.com/office/drawing/2014/main" id="{2EE73B30-0B71-2859-9266-555FA043318D}"/>
                </a:ext>
              </a:extLst>
            </p:cNvPr>
            <p:cNvPicPr preferRelativeResize="0"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41169" y="6051596"/>
              <a:ext cx="1023353" cy="1795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94;p1">
              <a:extLst>
                <a:ext uri="{FF2B5EF4-FFF2-40B4-BE49-F238E27FC236}">
                  <a16:creationId xmlns:a16="http://schemas.microsoft.com/office/drawing/2014/main" id="{5C3D7C44-DEFF-9908-FB0D-E73C5BD75778}"/>
                </a:ext>
              </a:extLst>
            </p:cNvPr>
            <p:cNvPicPr preferRelativeResize="0"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23653" y="5862294"/>
              <a:ext cx="565116" cy="5581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94;p1">
              <a:extLst>
                <a:ext uri="{FF2B5EF4-FFF2-40B4-BE49-F238E27FC236}">
                  <a16:creationId xmlns:a16="http://schemas.microsoft.com/office/drawing/2014/main" id="{2240CF7D-1610-998C-3F4E-D2213889A79A}"/>
                </a:ext>
              </a:extLst>
            </p:cNvPr>
            <p:cNvPicPr preferRelativeResize="0"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1306" y="5875449"/>
              <a:ext cx="565116" cy="53187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316394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F2966D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4E6957-D1A4-5ADE-6D28-E1413858EB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7193"/>
            <a:ext cx="11775312" cy="662361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35734C6-7918-6E87-AE8F-D7285D329650}"/>
              </a:ext>
            </a:extLst>
          </p:cNvPr>
          <p:cNvGrpSpPr/>
          <p:nvPr userDrawn="1"/>
        </p:nvGrpSpPr>
        <p:grpSpPr>
          <a:xfrm>
            <a:off x="10891835" y="673789"/>
            <a:ext cx="1087815" cy="2022781"/>
            <a:chOff x="9561854" y="362820"/>
            <a:chExt cx="1247987" cy="2320618"/>
          </a:xfrm>
        </p:grpSpPr>
        <p:pic>
          <p:nvPicPr>
            <p:cNvPr id="6" name="Google Shape;17;p30">
              <a:extLst>
                <a:ext uri="{FF2B5EF4-FFF2-40B4-BE49-F238E27FC236}">
                  <a16:creationId xmlns:a16="http://schemas.microsoft.com/office/drawing/2014/main" id="{B15FA341-0269-D671-02CF-480A769E464F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05582" y="362820"/>
              <a:ext cx="960533" cy="1066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91;p1">
              <a:extLst>
                <a:ext uri="{FF2B5EF4-FFF2-40B4-BE49-F238E27FC236}">
                  <a16:creationId xmlns:a16="http://schemas.microsoft.com/office/drawing/2014/main" id="{CCDAC80F-BB9A-25E0-5F8A-8267DDD2D498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61854" y="1451546"/>
              <a:ext cx="1247987" cy="123189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11120B8-4E19-8D92-F7D5-DE71925BAC2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3AF0F6A-E624-CC34-B7C7-660DA9658227}"/>
              </a:ext>
            </a:extLst>
          </p:cNvPr>
          <p:cNvGrpSpPr/>
          <p:nvPr userDrawn="1"/>
        </p:nvGrpSpPr>
        <p:grpSpPr>
          <a:xfrm>
            <a:off x="9860160" y="6093968"/>
            <a:ext cx="2133471" cy="491440"/>
            <a:chOff x="8541306" y="5862294"/>
            <a:chExt cx="2423216" cy="558182"/>
          </a:xfrm>
        </p:grpSpPr>
        <p:pic>
          <p:nvPicPr>
            <p:cNvPr id="14" name="Google Shape;92;p1">
              <a:extLst>
                <a:ext uri="{FF2B5EF4-FFF2-40B4-BE49-F238E27FC236}">
                  <a16:creationId xmlns:a16="http://schemas.microsoft.com/office/drawing/2014/main" id="{814BF834-3C40-0931-AAB0-5A3CCA7B74B3}"/>
                </a:ext>
              </a:extLst>
            </p:cNvPr>
            <p:cNvPicPr preferRelativeResize="0"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41169" y="6051596"/>
              <a:ext cx="1023353" cy="1795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94;p1">
              <a:extLst>
                <a:ext uri="{FF2B5EF4-FFF2-40B4-BE49-F238E27FC236}">
                  <a16:creationId xmlns:a16="http://schemas.microsoft.com/office/drawing/2014/main" id="{40B7EA5E-099E-A04D-6176-58F5BE84E733}"/>
                </a:ext>
              </a:extLst>
            </p:cNvPr>
            <p:cNvPicPr preferRelativeResize="0"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23653" y="5862294"/>
              <a:ext cx="565116" cy="5581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94;p1">
              <a:extLst>
                <a:ext uri="{FF2B5EF4-FFF2-40B4-BE49-F238E27FC236}">
                  <a16:creationId xmlns:a16="http://schemas.microsoft.com/office/drawing/2014/main" id="{55488981-E6AF-6CFE-ADAC-68E634A1DA24}"/>
                </a:ext>
              </a:extLst>
            </p:cNvPr>
            <p:cNvPicPr preferRelativeResize="0"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1306" y="5875449"/>
              <a:ext cx="565116" cy="53187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0519924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BBC972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4E6957-D1A4-5ADE-6D28-E1413858EB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7193"/>
            <a:ext cx="11775312" cy="662361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7D8074F-5ACA-59B6-287E-F846FA992F66}"/>
              </a:ext>
            </a:extLst>
          </p:cNvPr>
          <p:cNvGrpSpPr/>
          <p:nvPr userDrawn="1"/>
        </p:nvGrpSpPr>
        <p:grpSpPr>
          <a:xfrm>
            <a:off x="10891835" y="673789"/>
            <a:ext cx="1087815" cy="2022781"/>
            <a:chOff x="9561854" y="362820"/>
            <a:chExt cx="1247987" cy="2320618"/>
          </a:xfrm>
        </p:grpSpPr>
        <p:pic>
          <p:nvPicPr>
            <p:cNvPr id="6" name="Google Shape;17;p30">
              <a:extLst>
                <a:ext uri="{FF2B5EF4-FFF2-40B4-BE49-F238E27FC236}">
                  <a16:creationId xmlns:a16="http://schemas.microsoft.com/office/drawing/2014/main" id="{5E564FA1-C036-06BB-FE88-097E0F895DC4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05582" y="362820"/>
              <a:ext cx="960533" cy="1066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91;p1">
              <a:extLst>
                <a:ext uri="{FF2B5EF4-FFF2-40B4-BE49-F238E27FC236}">
                  <a16:creationId xmlns:a16="http://schemas.microsoft.com/office/drawing/2014/main" id="{8B148670-4BCE-D63E-9607-7630A1F0593B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61854" y="1451546"/>
              <a:ext cx="1247987" cy="123189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94CBAFB-2933-43E9-2871-BE4EAECBE75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A85B467-0FD4-C339-8E77-621F6FFA54C8}"/>
              </a:ext>
            </a:extLst>
          </p:cNvPr>
          <p:cNvGrpSpPr/>
          <p:nvPr userDrawn="1"/>
        </p:nvGrpSpPr>
        <p:grpSpPr>
          <a:xfrm>
            <a:off x="9860160" y="6093968"/>
            <a:ext cx="2133471" cy="491440"/>
            <a:chOff x="8541306" y="5862294"/>
            <a:chExt cx="2423216" cy="558182"/>
          </a:xfrm>
        </p:grpSpPr>
        <p:pic>
          <p:nvPicPr>
            <p:cNvPr id="13" name="Google Shape;92;p1">
              <a:extLst>
                <a:ext uri="{FF2B5EF4-FFF2-40B4-BE49-F238E27FC236}">
                  <a16:creationId xmlns:a16="http://schemas.microsoft.com/office/drawing/2014/main" id="{AE13D247-6AAB-1D4D-831B-F844D2B446DE}"/>
                </a:ext>
              </a:extLst>
            </p:cNvPr>
            <p:cNvPicPr preferRelativeResize="0"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41169" y="6051596"/>
              <a:ext cx="1023353" cy="1795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94;p1">
              <a:extLst>
                <a:ext uri="{FF2B5EF4-FFF2-40B4-BE49-F238E27FC236}">
                  <a16:creationId xmlns:a16="http://schemas.microsoft.com/office/drawing/2014/main" id="{2ABEFAAC-4557-7878-7257-0D798322A678}"/>
                </a:ext>
              </a:extLst>
            </p:cNvPr>
            <p:cNvPicPr preferRelativeResize="0"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23653" y="5862294"/>
              <a:ext cx="565116" cy="5581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94;p1">
              <a:extLst>
                <a:ext uri="{FF2B5EF4-FFF2-40B4-BE49-F238E27FC236}">
                  <a16:creationId xmlns:a16="http://schemas.microsoft.com/office/drawing/2014/main" id="{56ED5D8E-D8E0-BE98-D027-F80FBD7D08EB}"/>
                </a:ext>
              </a:extLst>
            </p:cNvPr>
            <p:cNvPicPr preferRelativeResize="0"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1306" y="5875449"/>
              <a:ext cx="565116" cy="53187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75343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34ADE2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4E6957-D1A4-5ADE-6D28-E1413858EB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7193"/>
            <a:ext cx="11775312" cy="662361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DB83D28-D410-4B1D-66E1-87D166368BCF}"/>
              </a:ext>
            </a:extLst>
          </p:cNvPr>
          <p:cNvGrpSpPr/>
          <p:nvPr userDrawn="1"/>
        </p:nvGrpSpPr>
        <p:grpSpPr>
          <a:xfrm>
            <a:off x="10891835" y="673789"/>
            <a:ext cx="1087815" cy="2022781"/>
            <a:chOff x="9561854" y="362820"/>
            <a:chExt cx="1247987" cy="2320618"/>
          </a:xfrm>
        </p:grpSpPr>
        <p:pic>
          <p:nvPicPr>
            <p:cNvPr id="6" name="Google Shape;17;p30">
              <a:extLst>
                <a:ext uri="{FF2B5EF4-FFF2-40B4-BE49-F238E27FC236}">
                  <a16:creationId xmlns:a16="http://schemas.microsoft.com/office/drawing/2014/main" id="{225508AD-F5BD-1AA9-8913-D04333446AFB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05582" y="362820"/>
              <a:ext cx="960533" cy="1066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91;p1">
              <a:extLst>
                <a:ext uri="{FF2B5EF4-FFF2-40B4-BE49-F238E27FC236}">
                  <a16:creationId xmlns:a16="http://schemas.microsoft.com/office/drawing/2014/main" id="{8BB437CC-3675-902C-27E0-BDA96E4D45DE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61854" y="1451546"/>
              <a:ext cx="1247987" cy="123189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B418B6C-7B3C-F3CF-774C-F91EC01BEFB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66F516E-A349-382F-4D72-E89FF1B18762}"/>
              </a:ext>
            </a:extLst>
          </p:cNvPr>
          <p:cNvGrpSpPr/>
          <p:nvPr userDrawn="1"/>
        </p:nvGrpSpPr>
        <p:grpSpPr>
          <a:xfrm>
            <a:off x="9860160" y="6093968"/>
            <a:ext cx="2133471" cy="491440"/>
            <a:chOff x="8541306" y="5862294"/>
            <a:chExt cx="2423216" cy="558182"/>
          </a:xfrm>
        </p:grpSpPr>
        <p:pic>
          <p:nvPicPr>
            <p:cNvPr id="14" name="Google Shape;92;p1">
              <a:extLst>
                <a:ext uri="{FF2B5EF4-FFF2-40B4-BE49-F238E27FC236}">
                  <a16:creationId xmlns:a16="http://schemas.microsoft.com/office/drawing/2014/main" id="{4D34EAF6-9190-36DA-3501-CEF96FF15956}"/>
                </a:ext>
              </a:extLst>
            </p:cNvPr>
            <p:cNvPicPr preferRelativeResize="0"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41169" y="6051596"/>
              <a:ext cx="1023353" cy="1795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94;p1">
              <a:extLst>
                <a:ext uri="{FF2B5EF4-FFF2-40B4-BE49-F238E27FC236}">
                  <a16:creationId xmlns:a16="http://schemas.microsoft.com/office/drawing/2014/main" id="{612BC5B3-9E8D-E5EE-B947-69F3B4A1D42B}"/>
                </a:ext>
              </a:extLst>
            </p:cNvPr>
            <p:cNvPicPr preferRelativeResize="0"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23653" y="5862294"/>
              <a:ext cx="565116" cy="5581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94;p1">
              <a:extLst>
                <a:ext uri="{FF2B5EF4-FFF2-40B4-BE49-F238E27FC236}">
                  <a16:creationId xmlns:a16="http://schemas.microsoft.com/office/drawing/2014/main" id="{4006ED2A-028E-9A1F-88A8-D24CD889951A}"/>
                </a:ext>
              </a:extLst>
            </p:cNvPr>
            <p:cNvPicPr preferRelativeResize="0"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1306" y="5875449"/>
              <a:ext cx="565116" cy="53187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397840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333D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E93EA1-CF7B-C9E0-B93E-011D20FF2C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52C3961-9529-43E4-9783-680A4E90216E}"/>
              </a:ext>
            </a:extLst>
          </p:cNvPr>
          <p:cNvGrpSpPr/>
          <p:nvPr userDrawn="1"/>
        </p:nvGrpSpPr>
        <p:grpSpPr>
          <a:xfrm>
            <a:off x="9998804" y="203324"/>
            <a:ext cx="1991487" cy="1073786"/>
            <a:chOff x="9705582" y="203324"/>
            <a:chExt cx="2284718" cy="1231892"/>
          </a:xfrm>
        </p:grpSpPr>
        <p:pic>
          <p:nvPicPr>
            <p:cNvPr id="4" name="Google Shape;17;p30">
              <a:extLst>
                <a:ext uri="{FF2B5EF4-FFF2-40B4-BE49-F238E27FC236}">
                  <a16:creationId xmlns:a16="http://schemas.microsoft.com/office/drawing/2014/main" id="{FC101552-6B14-8736-54D2-D8595A5059D0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05582" y="362820"/>
              <a:ext cx="960533" cy="1066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Google Shape;91;p1">
              <a:extLst>
                <a:ext uri="{FF2B5EF4-FFF2-40B4-BE49-F238E27FC236}">
                  <a16:creationId xmlns:a16="http://schemas.microsoft.com/office/drawing/2014/main" id="{094E4E96-F51A-1E95-6659-2DBC1E30B768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42313" y="203324"/>
              <a:ext cx="1247987" cy="12318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F28A816-6772-B5A5-03E0-00476238ABE7}"/>
              </a:ext>
            </a:extLst>
          </p:cNvPr>
          <p:cNvGrpSpPr/>
          <p:nvPr userDrawn="1"/>
        </p:nvGrpSpPr>
        <p:grpSpPr>
          <a:xfrm>
            <a:off x="9863231" y="6096000"/>
            <a:ext cx="2130399" cy="491440"/>
            <a:chOff x="8544795" y="5862294"/>
            <a:chExt cx="2419727" cy="558182"/>
          </a:xfrm>
        </p:grpSpPr>
        <p:pic>
          <p:nvPicPr>
            <p:cNvPr id="16" name="Google Shape;92;p1">
              <a:extLst>
                <a:ext uri="{FF2B5EF4-FFF2-40B4-BE49-F238E27FC236}">
                  <a16:creationId xmlns:a16="http://schemas.microsoft.com/office/drawing/2014/main" id="{55243573-6C88-DADF-20A4-DBFE66208D46}"/>
                </a:ext>
              </a:extLst>
            </p:cNvPr>
            <p:cNvPicPr preferRelativeResize="0"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41169" y="6051596"/>
              <a:ext cx="1023353" cy="1795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94;p1">
              <a:extLst>
                <a:ext uri="{FF2B5EF4-FFF2-40B4-BE49-F238E27FC236}">
                  <a16:creationId xmlns:a16="http://schemas.microsoft.com/office/drawing/2014/main" id="{16F9B84A-62BB-0FB1-FDAD-04DF303118CF}"/>
                </a:ext>
              </a:extLst>
            </p:cNvPr>
            <p:cNvPicPr preferRelativeResize="0"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27119" y="5862294"/>
              <a:ext cx="558182" cy="5581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94;p1">
              <a:extLst>
                <a:ext uri="{FF2B5EF4-FFF2-40B4-BE49-F238E27FC236}">
                  <a16:creationId xmlns:a16="http://schemas.microsoft.com/office/drawing/2014/main" id="{B0868ED7-100C-C747-3E83-C0D00D564BA4}"/>
                </a:ext>
              </a:extLst>
            </p:cNvPr>
            <p:cNvPicPr preferRelativeResize="0"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4795" y="5875449"/>
              <a:ext cx="558138" cy="53187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9028424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25B196">
            <a:alpha val="4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7FC65F-75E5-6DCA-B0F4-4C7FBE4D60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284174"/>
            <a:ext cx="12192001" cy="685800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C11217A-3D5F-744A-EE90-7397AA37A99C}"/>
              </a:ext>
            </a:extLst>
          </p:cNvPr>
          <p:cNvGrpSpPr/>
          <p:nvPr userDrawn="1"/>
        </p:nvGrpSpPr>
        <p:grpSpPr>
          <a:xfrm>
            <a:off x="9925673" y="257757"/>
            <a:ext cx="1991487" cy="1073786"/>
            <a:chOff x="9705582" y="203324"/>
            <a:chExt cx="2284718" cy="1231892"/>
          </a:xfrm>
        </p:grpSpPr>
        <p:pic>
          <p:nvPicPr>
            <p:cNvPr id="20" name="Google Shape;17;p30">
              <a:extLst>
                <a:ext uri="{FF2B5EF4-FFF2-40B4-BE49-F238E27FC236}">
                  <a16:creationId xmlns:a16="http://schemas.microsoft.com/office/drawing/2014/main" id="{9483B486-02E1-982E-5851-B9960BDE2B58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05582" y="362820"/>
              <a:ext cx="960533" cy="1066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91;p1">
              <a:extLst>
                <a:ext uri="{FF2B5EF4-FFF2-40B4-BE49-F238E27FC236}">
                  <a16:creationId xmlns:a16="http://schemas.microsoft.com/office/drawing/2014/main" id="{E1E4B389-5EA8-C0CF-49B7-0CFF90D193DD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42313" y="203324"/>
              <a:ext cx="1247987" cy="12318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BA5B4FF-9A69-E32E-3719-87E404A8D66A}"/>
              </a:ext>
            </a:extLst>
          </p:cNvPr>
          <p:cNvGrpSpPr/>
          <p:nvPr userDrawn="1"/>
        </p:nvGrpSpPr>
        <p:grpSpPr>
          <a:xfrm>
            <a:off x="9860160" y="6093968"/>
            <a:ext cx="2133471" cy="491440"/>
            <a:chOff x="8541306" y="5862294"/>
            <a:chExt cx="2423216" cy="558182"/>
          </a:xfrm>
        </p:grpSpPr>
        <p:pic>
          <p:nvPicPr>
            <p:cNvPr id="5" name="Google Shape;92;p1">
              <a:extLst>
                <a:ext uri="{FF2B5EF4-FFF2-40B4-BE49-F238E27FC236}">
                  <a16:creationId xmlns:a16="http://schemas.microsoft.com/office/drawing/2014/main" id="{FF1FAB82-E271-E066-96F5-6A9810B17C96}"/>
                </a:ext>
              </a:extLst>
            </p:cNvPr>
            <p:cNvPicPr preferRelativeResize="0"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41169" y="6051596"/>
              <a:ext cx="1023353" cy="1795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94;p1">
              <a:extLst>
                <a:ext uri="{FF2B5EF4-FFF2-40B4-BE49-F238E27FC236}">
                  <a16:creationId xmlns:a16="http://schemas.microsoft.com/office/drawing/2014/main" id="{7BF88B14-84E8-9737-E852-0B8D3FC28649}"/>
                </a:ext>
              </a:extLst>
            </p:cNvPr>
            <p:cNvPicPr preferRelativeResize="0"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23653" y="5862294"/>
              <a:ext cx="565116" cy="5581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94;p1">
              <a:extLst>
                <a:ext uri="{FF2B5EF4-FFF2-40B4-BE49-F238E27FC236}">
                  <a16:creationId xmlns:a16="http://schemas.microsoft.com/office/drawing/2014/main" id="{D67E0509-8377-096B-84C6-5CAAD872EA81}"/>
                </a:ext>
              </a:extLst>
            </p:cNvPr>
            <p:cNvPicPr preferRelativeResize="0"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1306" y="5875449"/>
              <a:ext cx="565116" cy="53187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D7B919B-FD97-1FC2-9CA7-D7EC9B38220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0" y="2654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314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icture with Caption">
  <p:cSld name="2_Picture with Captio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023104"/>
            <a:ext cx="12192000" cy="1834896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1"/>
          <p:cNvSpPr/>
          <p:nvPr/>
        </p:nvSpPr>
        <p:spPr>
          <a:xfrm>
            <a:off x="0" y="6032091"/>
            <a:ext cx="12192000" cy="8259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1"/>
          <p:cNvSpPr/>
          <p:nvPr/>
        </p:nvSpPr>
        <p:spPr>
          <a:xfrm>
            <a:off x="619436" y="5751194"/>
            <a:ext cx="2153265" cy="9026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" name="Google Shape;26;p31"/>
          <p:cNvGrpSpPr/>
          <p:nvPr/>
        </p:nvGrpSpPr>
        <p:grpSpPr>
          <a:xfrm>
            <a:off x="817589" y="5939719"/>
            <a:ext cx="1765311" cy="768887"/>
            <a:chOff x="817586" y="5939717"/>
            <a:chExt cx="1765311" cy="768887"/>
          </a:xfrm>
        </p:grpSpPr>
        <p:pic>
          <p:nvPicPr>
            <p:cNvPr id="27" name="Google Shape;27;p3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44937" y="5939717"/>
              <a:ext cx="737960" cy="7296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3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17586" y="5971518"/>
              <a:ext cx="782586" cy="73708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013691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8_Title Slid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96384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09519"/>
            <a:ext cx="12192000" cy="863600"/>
          </a:xfrm>
          <a:prstGeom prst="rect">
            <a:avLst/>
          </a:prstGeom>
        </p:spPr>
      </p:pic>
      <p:sp>
        <p:nvSpPr>
          <p:cNvPr id="16" name="Title 20"/>
          <p:cNvSpPr>
            <a:spLocks noGrp="1"/>
          </p:cNvSpPr>
          <p:nvPr>
            <p:ph type="title"/>
          </p:nvPr>
        </p:nvSpPr>
        <p:spPr>
          <a:xfrm>
            <a:off x="635002" y="365127"/>
            <a:ext cx="10718799" cy="798888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A4D51"/>
                </a:solidFill>
                <a:latin typeface="Arial" panose="020B0604020202020204" pitchFamily="34" charset="0"/>
                <a:ea typeface="Verdana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Content Placeholder 26"/>
          <p:cNvSpPr>
            <a:spLocks noGrp="1"/>
          </p:cNvSpPr>
          <p:nvPr>
            <p:ph sz="quarter" idx="13" hasCustomPrompt="1"/>
          </p:nvPr>
        </p:nvSpPr>
        <p:spPr>
          <a:xfrm>
            <a:off x="635002" y="1524002"/>
            <a:ext cx="10718799" cy="4136276"/>
          </a:xfrm>
        </p:spPr>
        <p:txBody>
          <a:bodyPr/>
          <a:lstStyle>
            <a:lvl1pPr marL="380990" indent="-380990">
              <a:spcAft>
                <a:spcPts val="800"/>
              </a:spcAft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>
              <a:spcAft>
                <a:spcPts val="600"/>
              </a:spcAft>
            </a:pPr>
            <a:r>
              <a:rPr lang="en-US" sz="2667" b="1" dirty="0">
                <a:solidFill>
                  <a:srgbClr val="00A88E"/>
                </a:solidFill>
              </a:rPr>
              <a:t>Text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Paragraph style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Bullet level 1</a:t>
            </a:r>
          </a:p>
          <a:p>
            <a:pPr marL="838179" lvl="1" indent="-380990">
              <a:buFont typeface="Arial" panose="020B0604020202020204" pitchFamily="34" charset="0"/>
              <a:buChar char="•"/>
            </a:pPr>
            <a:r>
              <a:rPr lang="en-US" sz="2133" dirty="0"/>
              <a:t>Bullet level 2</a:t>
            </a:r>
          </a:p>
          <a:p>
            <a:pPr marL="1295368" lvl="2" indent="-380990">
              <a:buFont typeface="Arial" panose="020B0604020202020204" pitchFamily="34" charset="0"/>
              <a:buChar char="•"/>
            </a:pPr>
            <a:r>
              <a:rPr lang="en-US" sz="1867" dirty="0"/>
              <a:t>Bullet level 3</a:t>
            </a:r>
          </a:p>
          <a:p>
            <a:pPr marL="1295368" lvl="2" indent="-380990">
              <a:buFont typeface="Arial" panose="020B0604020202020204" pitchFamily="34" charset="0"/>
              <a:buChar char="•"/>
            </a:pPr>
            <a:endParaRPr lang="en-US" sz="1867" dirty="0"/>
          </a:p>
          <a:p>
            <a:pPr marL="1295368" lvl="2" indent="-380990">
              <a:buFont typeface="Arial" panose="020B0604020202020204" pitchFamily="34" charset="0"/>
              <a:buChar char="•"/>
            </a:pPr>
            <a:endParaRPr lang="en-US" sz="2667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AE478E6-7D1B-8D85-555C-E7BA655D079D}"/>
              </a:ext>
            </a:extLst>
          </p:cNvPr>
          <p:cNvSpPr txBox="1">
            <a:spLocks/>
          </p:cNvSpPr>
          <p:nvPr userDrawn="1"/>
        </p:nvSpPr>
        <p:spPr>
          <a:xfrm>
            <a:off x="11716804" y="6662641"/>
            <a:ext cx="448536" cy="226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4CF0443-EC3C-5841-B9AB-EAB669B9563E}" type="slidenum">
              <a:rPr lang="en-US" sz="12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 algn="ctr"/>
              <a:t>‹#›</a:t>
            </a:fld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Immagine 4" descr="Immagine che contiene Elementi grafici, simbolo, clipart, creatività&#10;&#10;Descrizione generata automaticamente">
            <a:extLst>
              <a:ext uri="{FF2B5EF4-FFF2-40B4-BE49-F238E27FC236}">
                <a16:creationId xmlns:a16="http://schemas.microsoft.com/office/drawing/2014/main" id="{3D6E5306-DC74-86C1-4C03-D178374A29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7360" y="6034172"/>
            <a:ext cx="817171" cy="863601"/>
          </a:xfrm>
          <a:prstGeom prst="rect">
            <a:avLst/>
          </a:prstGeom>
        </p:spPr>
      </p:pic>
      <p:pic>
        <p:nvPicPr>
          <p:cNvPr id="7" name="Immagine 6" descr="Immagine che contiene Elementi grafici, grafica, Carattere, cartone animato&#10;&#10;Descrizione generata automaticamente">
            <a:extLst>
              <a:ext uri="{FF2B5EF4-FFF2-40B4-BE49-F238E27FC236}">
                <a16:creationId xmlns:a16="http://schemas.microsoft.com/office/drawing/2014/main" id="{C9255AA1-5821-516E-DB0F-AAB65D9B67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3961"/>
          <a:stretch/>
        </p:blipFill>
        <p:spPr>
          <a:xfrm>
            <a:off x="1509486" y="6106089"/>
            <a:ext cx="1828801" cy="66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3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3D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E93EA1-CF7B-C9E0-B93E-011D20FF2C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2A9BB73-582C-12C9-F9B0-C5082A6F8D06}"/>
              </a:ext>
            </a:extLst>
          </p:cNvPr>
          <p:cNvGrpSpPr/>
          <p:nvPr userDrawn="1"/>
        </p:nvGrpSpPr>
        <p:grpSpPr>
          <a:xfrm>
            <a:off x="9863231" y="6096000"/>
            <a:ext cx="2130399" cy="491440"/>
            <a:chOff x="8544795" y="5862294"/>
            <a:chExt cx="2419727" cy="558182"/>
          </a:xfrm>
        </p:grpSpPr>
        <p:pic>
          <p:nvPicPr>
            <p:cNvPr id="4" name="Google Shape;92;p1">
              <a:extLst>
                <a:ext uri="{FF2B5EF4-FFF2-40B4-BE49-F238E27FC236}">
                  <a16:creationId xmlns:a16="http://schemas.microsoft.com/office/drawing/2014/main" id="{2467856A-8C6C-615C-D4ED-0AA52821D9C2}"/>
                </a:ext>
              </a:extLst>
            </p:cNvPr>
            <p:cNvPicPr preferRelativeResize="0"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41169" y="6051596"/>
              <a:ext cx="1023353" cy="1795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Google Shape;94;p1">
              <a:extLst>
                <a:ext uri="{FF2B5EF4-FFF2-40B4-BE49-F238E27FC236}">
                  <a16:creationId xmlns:a16="http://schemas.microsoft.com/office/drawing/2014/main" id="{04A55B2E-5C86-8399-E125-9ADC05262817}"/>
                </a:ext>
              </a:extLst>
            </p:cNvPr>
            <p:cNvPicPr preferRelativeResize="0"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27119" y="5862294"/>
              <a:ext cx="558182" cy="5581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94;p1">
              <a:extLst>
                <a:ext uri="{FF2B5EF4-FFF2-40B4-BE49-F238E27FC236}">
                  <a16:creationId xmlns:a16="http://schemas.microsoft.com/office/drawing/2014/main" id="{2CDD473E-78BA-CB0D-0D05-EA5DF7799712}"/>
                </a:ext>
              </a:extLst>
            </p:cNvPr>
            <p:cNvPicPr preferRelativeResize="0"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4795" y="5875449"/>
              <a:ext cx="558138" cy="53187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218127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rgbClr val="F1AB46">
            <a:alpha val="1385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01C29F-DF4E-1C99-9C26-B6D69FC35D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32EB077-44D9-DA21-406B-9A29F8D65881}"/>
              </a:ext>
            </a:extLst>
          </p:cNvPr>
          <p:cNvGrpSpPr/>
          <p:nvPr userDrawn="1"/>
        </p:nvGrpSpPr>
        <p:grpSpPr>
          <a:xfrm>
            <a:off x="9998804" y="203324"/>
            <a:ext cx="1991487" cy="1073786"/>
            <a:chOff x="9705582" y="203324"/>
            <a:chExt cx="2284718" cy="1231892"/>
          </a:xfrm>
        </p:grpSpPr>
        <p:pic>
          <p:nvPicPr>
            <p:cNvPr id="4" name="Google Shape;17;p30">
              <a:extLst>
                <a:ext uri="{FF2B5EF4-FFF2-40B4-BE49-F238E27FC236}">
                  <a16:creationId xmlns:a16="http://schemas.microsoft.com/office/drawing/2014/main" id="{9B972BCB-4006-33DA-37A0-A16C890B23F2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05582" y="362820"/>
              <a:ext cx="960533" cy="1066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Google Shape;91;p1">
              <a:extLst>
                <a:ext uri="{FF2B5EF4-FFF2-40B4-BE49-F238E27FC236}">
                  <a16:creationId xmlns:a16="http://schemas.microsoft.com/office/drawing/2014/main" id="{7AC57A6A-AEB1-B223-7FE4-64F8E8F222C2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42313" y="203324"/>
              <a:ext cx="1247987" cy="12318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6E4CCBE-9FA0-79AA-5FC9-C42E49CE919F}"/>
              </a:ext>
            </a:extLst>
          </p:cNvPr>
          <p:cNvGrpSpPr/>
          <p:nvPr userDrawn="1"/>
        </p:nvGrpSpPr>
        <p:grpSpPr>
          <a:xfrm>
            <a:off x="9860160" y="6096000"/>
            <a:ext cx="2133471" cy="491440"/>
            <a:chOff x="8541306" y="5862294"/>
            <a:chExt cx="2423216" cy="558182"/>
          </a:xfrm>
        </p:grpSpPr>
        <p:pic>
          <p:nvPicPr>
            <p:cNvPr id="12" name="Google Shape;92;p1">
              <a:extLst>
                <a:ext uri="{FF2B5EF4-FFF2-40B4-BE49-F238E27FC236}">
                  <a16:creationId xmlns:a16="http://schemas.microsoft.com/office/drawing/2014/main" id="{90F259AE-2427-1C50-6916-B34934F07D8B}"/>
                </a:ext>
              </a:extLst>
            </p:cNvPr>
            <p:cNvPicPr preferRelativeResize="0"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41169" y="6051596"/>
              <a:ext cx="1023353" cy="1795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94;p1">
              <a:extLst>
                <a:ext uri="{FF2B5EF4-FFF2-40B4-BE49-F238E27FC236}">
                  <a16:creationId xmlns:a16="http://schemas.microsoft.com/office/drawing/2014/main" id="{856116CB-E297-FF18-AA70-7FE3130F47F9}"/>
                </a:ext>
              </a:extLst>
            </p:cNvPr>
            <p:cNvPicPr preferRelativeResize="0"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23653" y="5862294"/>
              <a:ext cx="565116" cy="5581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94;p1">
              <a:extLst>
                <a:ext uri="{FF2B5EF4-FFF2-40B4-BE49-F238E27FC236}">
                  <a16:creationId xmlns:a16="http://schemas.microsoft.com/office/drawing/2014/main" id="{70790B7D-140C-A234-FC91-7878AC63036F}"/>
                </a:ext>
              </a:extLst>
            </p:cNvPr>
            <p:cNvPicPr preferRelativeResize="0"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1306" y="5875449"/>
              <a:ext cx="565116" cy="53187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57335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rgbClr val="25B196">
            <a:alpha val="1385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A054BE-05CB-62FA-714F-C7B877CDA3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DECDC69-D8DD-73B8-D796-8353140F93EA}"/>
              </a:ext>
            </a:extLst>
          </p:cNvPr>
          <p:cNvGrpSpPr/>
          <p:nvPr userDrawn="1"/>
        </p:nvGrpSpPr>
        <p:grpSpPr>
          <a:xfrm>
            <a:off x="9998804" y="203324"/>
            <a:ext cx="1991487" cy="1073786"/>
            <a:chOff x="9705582" y="203324"/>
            <a:chExt cx="2284718" cy="1231892"/>
          </a:xfrm>
        </p:grpSpPr>
        <p:pic>
          <p:nvPicPr>
            <p:cNvPr id="4" name="Google Shape;17;p30">
              <a:extLst>
                <a:ext uri="{FF2B5EF4-FFF2-40B4-BE49-F238E27FC236}">
                  <a16:creationId xmlns:a16="http://schemas.microsoft.com/office/drawing/2014/main" id="{FD0ACBF1-9EB3-FBE5-4416-B1091C5D2FC6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05582" y="362820"/>
              <a:ext cx="960533" cy="1066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Google Shape;91;p1">
              <a:extLst>
                <a:ext uri="{FF2B5EF4-FFF2-40B4-BE49-F238E27FC236}">
                  <a16:creationId xmlns:a16="http://schemas.microsoft.com/office/drawing/2014/main" id="{3F373251-0994-47F6-3944-D050D215B614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42313" y="203324"/>
              <a:ext cx="1247987" cy="12318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D3D73F2-9BC5-700C-FFA5-22A8A7370D5C}"/>
              </a:ext>
            </a:extLst>
          </p:cNvPr>
          <p:cNvGrpSpPr/>
          <p:nvPr userDrawn="1"/>
        </p:nvGrpSpPr>
        <p:grpSpPr>
          <a:xfrm>
            <a:off x="9860160" y="6096000"/>
            <a:ext cx="2133471" cy="491440"/>
            <a:chOff x="8541306" y="5862294"/>
            <a:chExt cx="2423216" cy="558182"/>
          </a:xfrm>
        </p:grpSpPr>
        <p:pic>
          <p:nvPicPr>
            <p:cNvPr id="16" name="Google Shape;92;p1">
              <a:extLst>
                <a:ext uri="{FF2B5EF4-FFF2-40B4-BE49-F238E27FC236}">
                  <a16:creationId xmlns:a16="http://schemas.microsoft.com/office/drawing/2014/main" id="{0B707590-B38A-2ED6-DF41-1A0125F8E6BC}"/>
                </a:ext>
              </a:extLst>
            </p:cNvPr>
            <p:cNvPicPr preferRelativeResize="0"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41169" y="6051596"/>
              <a:ext cx="1023353" cy="1795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94;p1">
              <a:extLst>
                <a:ext uri="{FF2B5EF4-FFF2-40B4-BE49-F238E27FC236}">
                  <a16:creationId xmlns:a16="http://schemas.microsoft.com/office/drawing/2014/main" id="{551E91A9-331D-B389-7925-D7F610CD33D4}"/>
                </a:ext>
              </a:extLst>
            </p:cNvPr>
            <p:cNvPicPr preferRelativeResize="0"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23653" y="5862294"/>
              <a:ext cx="565116" cy="5581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94;p1">
              <a:extLst>
                <a:ext uri="{FF2B5EF4-FFF2-40B4-BE49-F238E27FC236}">
                  <a16:creationId xmlns:a16="http://schemas.microsoft.com/office/drawing/2014/main" id="{4CAE55CD-AE20-E351-0E78-8E84251D0B38}"/>
                </a:ext>
              </a:extLst>
            </p:cNvPr>
            <p:cNvPicPr preferRelativeResize="0"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1306" y="5875449"/>
              <a:ext cx="565116" cy="53187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8473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25B196">
            <a:alpha val="1385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A054BE-05CB-62FA-714F-C7B877CDA3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D3D73F2-9BC5-700C-FFA5-22A8A7370D5C}"/>
              </a:ext>
            </a:extLst>
          </p:cNvPr>
          <p:cNvGrpSpPr/>
          <p:nvPr userDrawn="1"/>
        </p:nvGrpSpPr>
        <p:grpSpPr>
          <a:xfrm>
            <a:off x="9860160" y="6096000"/>
            <a:ext cx="2133471" cy="491440"/>
            <a:chOff x="8541306" y="5862294"/>
            <a:chExt cx="2423216" cy="558182"/>
          </a:xfrm>
        </p:grpSpPr>
        <p:pic>
          <p:nvPicPr>
            <p:cNvPr id="16" name="Google Shape;92;p1">
              <a:extLst>
                <a:ext uri="{FF2B5EF4-FFF2-40B4-BE49-F238E27FC236}">
                  <a16:creationId xmlns:a16="http://schemas.microsoft.com/office/drawing/2014/main" id="{0B707590-B38A-2ED6-DF41-1A0125F8E6BC}"/>
                </a:ext>
              </a:extLst>
            </p:cNvPr>
            <p:cNvPicPr preferRelativeResize="0"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41169" y="6051596"/>
              <a:ext cx="1023353" cy="1795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94;p1">
              <a:extLst>
                <a:ext uri="{FF2B5EF4-FFF2-40B4-BE49-F238E27FC236}">
                  <a16:creationId xmlns:a16="http://schemas.microsoft.com/office/drawing/2014/main" id="{551E91A9-331D-B389-7925-D7F610CD33D4}"/>
                </a:ext>
              </a:extLst>
            </p:cNvPr>
            <p:cNvPicPr preferRelativeResize="0"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23653" y="5862294"/>
              <a:ext cx="565116" cy="5581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94;p1">
              <a:extLst>
                <a:ext uri="{FF2B5EF4-FFF2-40B4-BE49-F238E27FC236}">
                  <a16:creationId xmlns:a16="http://schemas.microsoft.com/office/drawing/2014/main" id="{4CAE55CD-AE20-E351-0E78-8E84251D0B38}"/>
                </a:ext>
              </a:extLst>
            </p:cNvPr>
            <p:cNvPicPr preferRelativeResize="0"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1306" y="5875449"/>
              <a:ext cx="565116" cy="53187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5CFC3A1-A32A-8367-1D63-7662C2616586}"/>
              </a:ext>
            </a:extLst>
          </p:cNvPr>
          <p:cNvGrpSpPr/>
          <p:nvPr userDrawn="1"/>
        </p:nvGrpSpPr>
        <p:grpSpPr>
          <a:xfrm>
            <a:off x="505182" y="615700"/>
            <a:ext cx="1991487" cy="1073786"/>
            <a:chOff x="9705582" y="203324"/>
            <a:chExt cx="2284718" cy="1231892"/>
          </a:xfrm>
        </p:grpSpPr>
        <p:pic>
          <p:nvPicPr>
            <p:cNvPr id="7" name="Google Shape;17;p30">
              <a:extLst>
                <a:ext uri="{FF2B5EF4-FFF2-40B4-BE49-F238E27FC236}">
                  <a16:creationId xmlns:a16="http://schemas.microsoft.com/office/drawing/2014/main" id="{199D130A-1919-60E9-5D41-6FAC561C0474}"/>
                </a:ext>
              </a:extLst>
            </p:cNvPr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05582" y="362820"/>
              <a:ext cx="960533" cy="1066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91;p1">
              <a:extLst>
                <a:ext uri="{FF2B5EF4-FFF2-40B4-BE49-F238E27FC236}">
                  <a16:creationId xmlns:a16="http://schemas.microsoft.com/office/drawing/2014/main" id="{894906C3-8F20-2C38-1CCF-683A78EA1971}"/>
                </a:ext>
              </a:extLst>
            </p:cNvPr>
            <p:cNvPicPr preferRelativeResize="0"/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42313" y="203324"/>
              <a:ext cx="1247987" cy="123189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61378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EE7060">
            <a:alpha val="975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73B13B-E14F-B1F6-0517-05D1CCE912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072EB38-5E76-35F0-98C6-A1A509574E55}"/>
              </a:ext>
            </a:extLst>
          </p:cNvPr>
          <p:cNvGrpSpPr/>
          <p:nvPr userDrawn="1"/>
        </p:nvGrpSpPr>
        <p:grpSpPr>
          <a:xfrm>
            <a:off x="9998804" y="203324"/>
            <a:ext cx="1991487" cy="1073786"/>
            <a:chOff x="9705582" y="203324"/>
            <a:chExt cx="2284718" cy="1231892"/>
          </a:xfrm>
        </p:grpSpPr>
        <p:pic>
          <p:nvPicPr>
            <p:cNvPr id="4" name="Google Shape;17;p30">
              <a:extLst>
                <a:ext uri="{FF2B5EF4-FFF2-40B4-BE49-F238E27FC236}">
                  <a16:creationId xmlns:a16="http://schemas.microsoft.com/office/drawing/2014/main" id="{967E858D-4C91-551E-35C0-AB5394F7212E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05582" y="362820"/>
              <a:ext cx="960533" cy="1066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Google Shape;91;p1">
              <a:extLst>
                <a:ext uri="{FF2B5EF4-FFF2-40B4-BE49-F238E27FC236}">
                  <a16:creationId xmlns:a16="http://schemas.microsoft.com/office/drawing/2014/main" id="{845F6948-4CD8-251B-C536-2FEA15C569C3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42313" y="203324"/>
              <a:ext cx="1247987" cy="12318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66CF2A3-3ACD-C08C-6784-6BC21AA51F67}"/>
              </a:ext>
            </a:extLst>
          </p:cNvPr>
          <p:cNvGrpSpPr/>
          <p:nvPr userDrawn="1"/>
        </p:nvGrpSpPr>
        <p:grpSpPr>
          <a:xfrm>
            <a:off x="9860160" y="6096000"/>
            <a:ext cx="2133471" cy="491440"/>
            <a:chOff x="8541306" y="5862294"/>
            <a:chExt cx="2423216" cy="558182"/>
          </a:xfrm>
        </p:grpSpPr>
        <p:pic>
          <p:nvPicPr>
            <p:cNvPr id="16" name="Google Shape;92;p1">
              <a:extLst>
                <a:ext uri="{FF2B5EF4-FFF2-40B4-BE49-F238E27FC236}">
                  <a16:creationId xmlns:a16="http://schemas.microsoft.com/office/drawing/2014/main" id="{DCA388B7-9BC3-7BB3-331F-D8969967E42B}"/>
                </a:ext>
              </a:extLst>
            </p:cNvPr>
            <p:cNvPicPr preferRelativeResize="0"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41169" y="6051596"/>
              <a:ext cx="1023353" cy="1795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94;p1">
              <a:extLst>
                <a:ext uri="{FF2B5EF4-FFF2-40B4-BE49-F238E27FC236}">
                  <a16:creationId xmlns:a16="http://schemas.microsoft.com/office/drawing/2014/main" id="{20EA8119-B346-59C4-7C31-6330FE141660}"/>
                </a:ext>
              </a:extLst>
            </p:cNvPr>
            <p:cNvPicPr preferRelativeResize="0"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23653" y="5862294"/>
              <a:ext cx="565116" cy="5581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94;p1">
              <a:extLst>
                <a:ext uri="{FF2B5EF4-FFF2-40B4-BE49-F238E27FC236}">
                  <a16:creationId xmlns:a16="http://schemas.microsoft.com/office/drawing/2014/main" id="{124E5B2D-6AF3-18D9-F190-20B5DCC7F609}"/>
                </a:ext>
              </a:extLst>
            </p:cNvPr>
            <p:cNvPicPr preferRelativeResize="0"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41306" y="5875449"/>
              <a:ext cx="565116" cy="53187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712936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5FD3A9-3C72-F6ED-4169-E57ED3ABA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2613D-C194-B9C1-ADF4-7411EF992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3F19B-34A2-1C73-BD9A-A5E6774F09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6A349A-4E32-ED4C-95F0-205143ACC49C}" type="datetimeFigureOut">
              <a:rPr lang="en-US" smtClean="0"/>
              <a:t>1/16/25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D880A-ED73-E293-2F9B-48E0A281C6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062B4-095E-997F-DCF1-0BD219C91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8555F5-1608-B546-B490-407332EC8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4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3.png"/><Relationship Id="rId11" Type="http://schemas.openxmlformats.org/officeDocument/2006/relationships/hyperlink" Target="https://www.cifor-icraf.org/knowledge/publication/39378/#:~:text=The%20Metrics%20Library%20is%20an,tools%20for%20their%20specific%20needs." TargetMode="External"/><Relationship Id="rId5" Type="http://schemas.openxmlformats.org/officeDocument/2006/relationships/image" Target="../media/image32.jpg"/><Relationship Id="rId10" Type="http://schemas.openxmlformats.org/officeDocument/2006/relationships/hyperlink" Target="https://doi.org/10.17528/cifor-icraf/009081" TargetMode="External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34;p8" descr="A graph showing a number of holistic assessment related articles&#10;&#10;Description automatically generated">
            <a:extLst>
              <a:ext uri="{FF2B5EF4-FFF2-40B4-BE49-F238E27FC236}">
                <a16:creationId xmlns:a16="http://schemas.microsoft.com/office/drawing/2014/main" id="{69F6225B-FFC7-D9C8-AFCB-4D9ED911085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2999" y="2394737"/>
            <a:ext cx="5803312" cy="40097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4B68A35-AA6B-44C9-B253-A018C84E0C04}"/>
              </a:ext>
            </a:extLst>
          </p:cNvPr>
          <p:cNvSpPr/>
          <p:nvPr/>
        </p:nvSpPr>
        <p:spPr>
          <a:xfrm>
            <a:off x="6709374" y="1379074"/>
            <a:ext cx="5050235" cy="4596393"/>
          </a:xfrm>
          <a:prstGeom prst="rect">
            <a:avLst/>
          </a:prstGeom>
          <a:solidFill>
            <a:srgbClr val="4D56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BF77DA-56C4-F799-B77E-650E6D6D651D}"/>
              </a:ext>
            </a:extLst>
          </p:cNvPr>
          <p:cNvSpPr txBox="1"/>
          <p:nvPr/>
        </p:nvSpPr>
        <p:spPr>
          <a:xfrm>
            <a:off x="601593" y="770329"/>
            <a:ext cx="6604000" cy="509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2040"/>
              <a:buFont typeface="Arial"/>
              <a:buNone/>
            </a:pPr>
            <a:r>
              <a:rPr lang="en-GB" sz="2700" b="1" dirty="0">
                <a:solidFill>
                  <a:srgbClr val="333D47"/>
                </a:solidFill>
                <a:latin typeface="Barlow" pitchFamily="2" charset="77"/>
              </a:rPr>
              <a:t>METRICS, METRICS EVERYWHERE…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A7655CD-A974-0C77-4A78-FBF411FC4D92}"/>
              </a:ext>
            </a:extLst>
          </p:cNvPr>
          <p:cNvCxnSpPr>
            <a:cxnSpLocks/>
          </p:cNvCxnSpPr>
          <p:nvPr/>
        </p:nvCxnSpPr>
        <p:spPr>
          <a:xfrm>
            <a:off x="682487" y="1329675"/>
            <a:ext cx="5487307" cy="0"/>
          </a:xfrm>
          <a:prstGeom prst="line">
            <a:avLst/>
          </a:prstGeom>
          <a:ln>
            <a:solidFill>
              <a:srgbClr val="25B1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5A41B8A-F514-DEA5-AA36-9DBD5DDC4A08}"/>
              </a:ext>
            </a:extLst>
          </p:cNvPr>
          <p:cNvSpPr txBox="1"/>
          <p:nvPr/>
        </p:nvSpPr>
        <p:spPr>
          <a:xfrm>
            <a:off x="613374" y="1379074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1"/>
                </a:solidFill>
                <a:latin typeface="Barlow" pitchFamily="2" charset="77"/>
                <a:ea typeface="Arial"/>
                <a:cs typeface="Arial"/>
                <a:sym typeface="Arial"/>
              </a:rPr>
              <a:t>3,225 </a:t>
            </a:r>
            <a:r>
              <a:rPr lang="en-GB" sz="2000" dirty="0">
                <a:solidFill>
                  <a:schemeClr val="dk1"/>
                </a:solidFill>
                <a:latin typeface="Barlow" pitchFamily="2" charset="77"/>
                <a:ea typeface="Arial"/>
                <a:cs typeface="Arial"/>
                <a:sym typeface="Arial"/>
              </a:rPr>
              <a:t>articles screened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EE7060"/>
                </a:solidFill>
                <a:latin typeface="Barlow" pitchFamily="2" charset="77"/>
                <a:ea typeface="Arial"/>
                <a:cs typeface="Arial"/>
                <a:sym typeface="Arial"/>
              </a:rPr>
              <a:t>206</a:t>
            </a:r>
            <a:r>
              <a:rPr lang="en-GB" sz="2000" dirty="0">
                <a:solidFill>
                  <a:srgbClr val="EE7060"/>
                </a:solidFill>
                <a:latin typeface="Barlow" pitchFamily="2" charset="77"/>
                <a:ea typeface="Arial"/>
                <a:cs typeface="Arial"/>
                <a:sym typeface="Arial"/>
              </a:rPr>
              <a:t> holistic assessments evaluated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rgbClr val="25B196"/>
                </a:solidFill>
                <a:latin typeface="Barlow" pitchFamily="2" charset="77"/>
                <a:ea typeface="Arial"/>
                <a:cs typeface="Arial"/>
                <a:sym typeface="Arial"/>
              </a:rPr>
              <a:t>Over </a:t>
            </a:r>
            <a:r>
              <a:rPr lang="en-GB" sz="2000" b="1" dirty="0">
                <a:solidFill>
                  <a:srgbClr val="25B196"/>
                </a:solidFill>
                <a:latin typeface="Barlow" pitchFamily="2" charset="77"/>
                <a:ea typeface="Arial"/>
                <a:cs typeface="Arial"/>
                <a:sym typeface="Arial"/>
              </a:rPr>
              <a:t>6000+ </a:t>
            </a:r>
            <a:r>
              <a:rPr lang="en-GB" sz="2000" dirty="0">
                <a:solidFill>
                  <a:srgbClr val="25B196"/>
                </a:solidFill>
                <a:latin typeface="Barlow" pitchFamily="2" charset="77"/>
                <a:ea typeface="Arial"/>
                <a:cs typeface="Arial"/>
                <a:sym typeface="Arial"/>
              </a:rPr>
              <a:t>metrics identified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B5C366-E738-FF61-E3A5-58ECDF2473CD}"/>
              </a:ext>
            </a:extLst>
          </p:cNvPr>
          <p:cNvSpPr txBox="1"/>
          <p:nvPr/>
        </p:nvSpPr>
        <p:spPr>
          <a:xfrm>
            <a:off x="6912279" y="1676722"/>
            <a:ext cx="4644424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34ADE2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Barlow" pitchFamily="2" charset="77"/>
                <a:ea typeface="Arial"/>
                <a:cs typeface="Arial"/>
                <a:sym typeface="Arial"/>
              </a:rPr>
              <a:t>All look at </a:t>
            </a:r>
            <a:r>
              <a:rPr lang="en-GB" b="1" dirty="0">
                <a:solidFill>
                  <a:srgbClr val="F1AB46"/>
                </a:solidFill>
                <a:latin typeface="Barlow" pitchFamily="2" charset="77"/>
                <a:ea typeface="Arial"/>
                <a:cs typeface="Arial"/>
                <a:sym typeface="Arial"/>
              </a:rPr>
              <a:t>multiple dimensions </a:t>
            </a:r>
            <a:r>
              <a:rPr lang="en-GB" dirty="0">
                <a:solidFill>
                  <a:schemeClr val="bg1"/>
                </a:solidFill>
                <a:latin typeface="Barlow" pitchFamily="2" charset="77"/>
                <a:ea typeface="Arial"/>
                <a:cs typeface="Arial"/>
                <a:sym typeface="Arial"/>
              </a:rPr>
              <a:t>(environment, social, economic)</a:t>
            </a: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34ADE2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b="0" i="0" u="none" strike="noStrike" cap="none" dirty="0">
                <a:solidFill>
                  <a:schemeClr val="bg1"/>
                </a:solidFill>
                <a:latin typeface="Barlow" pitchFamily="2" charset="77"/>
                <a:ea typeface="Arial"/>
                <a:cs typeface="Arial"/>
                <a:sym typeface="Arial"/>
              </a:rPr>
              <a:t>Most assessments </a:t>
            </a:r>
            <a:r>
              <a:rPr lang="en-GB" b="1" i="0" u="none" strike="noStrike" cap="none" dirty="0">
                <a:solidFill>
                  <a:srgbClr val="85C45C"/>
                </a:solidFill>
                <a:latin typeface="Barlow" pitchFamily="2" charset="77"/>
                <a:ea typeface="Arial"/>
                <a:cs typeface="Arial"/>
                <a:sym typeface="Arial"/>
              </a:rPr>
              <a:t>focus on farm scale</a:t>
            </a:r>
            <a:r>
              <a:rPr lang="en-GB" b="0" i="0" u="none" strike="noStrike" cap="none" dirty="0">
                <a:solidFill>
                  <a:schemeClr val="bg1"/>
                </a:solidFill>
                <a:latin typeface="Barlow" pitchFamily="2" charset="77"/>
                <a:ea typeface="Arial"/>
                <a:cs typeface="Arial"/>
                <a:sym typeface="Arial"/>
              </a:rPr>
              <a:t>; few look at the project of food s</a:t>
            </a:r>
            <a:r>
              <a:rPr lang="en-GB" dirty="0">
                <a:solidFill>
                  <a:schemeClr val="bg1"/>
                </a:solidFill>
                <a:latin typeface="Barlow" pitchFamily="2" charset="77"/>
                <a:ea typeface="Arial"/>
                <a:cs typeface="Arial"/>
                <a:sym typeface="Arial"/>
              </a:rPr>
              <a:t>ystem scale</a:t>
            </a: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34ADE2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EE7060"/>
                </a:solidFill>
                <a:latin typeface="Barlow" pitchFamily="2" charset="77"/>
                <a:ea typeface="Arial"/>
                <a:cs typeface="Arial"/>
                <a:sym typeface="Arial"/>
              </a:rPr>
              <a:t>Rarely involve stakeholders from the start</a:t>
            </a:r>
            <a:r>
              <a:rPr lang="en-GB" dirty="0">
                <a:solidFill>
                  <a:schemeClr val="bg1"/>
                </a:solidFill>
                <a:latin typeface="Barlow" pitchFamily="2" charset="77"/>
                <a:ea typeface="Arial"/>
                <a:cs typeface="Arial"/>
                <a:sym typeface="Arial"/>
              </a:rPr>
              <a:t>. Instead, elicit feedback once metrics have been decided.</a:t>
            </a: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34ADE2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1AB46"/>
                </a:solidFill>
                <a:latin typeface="Barlow" pitchFamily="2" charset="77"/>
                <a:ea typeface="Arial"/>
                <a:cs typeface="Arial"/>
                <a:sym typeface="Arial"/>
              </a:rPr>
              <a:t>Few assessments looked at interactions</a:t>
            </a:r>
            <a:r>
              <a:rPr lang="en-GB" dirty="0">
                <a:solidFill>
                  <a:schemeClr val="bg1"/>
                </a:solidFill>
                <a:latin typeface="Barlow" pitchFamily="2" charset="77"/>
                <a:ea typeface="Arial"/>
                <a:cs typeface="Arial"/>
                <a:sym typeface="Arial"/>
              </a:rPr>
              <a:t>. Many use </a:t>
            </a:r>
            <a:r>
              <a:rPr lang="en-GB" b="1" dirty="0">
                <a:solidFill>
                  <a:srgbClr val="F1AB46"/>
                </a:solidFill>
                <a:latin typeface="Barlow" pitchFamily="2" charset="77"/>
                <a:ea typeface="Arial"/>
                <a:cs typeface="Arial"/>
                <a:sym typeface="Arial"/>
              </a:rPr>
              <a:t>composite indexes and radar charts</a:t>
            </a:r>
            <a:r>
              <a:rPr lang="en-GB" dirty="0">
                <a:solidFill>
                  <a:schemeClr val="bg1"/>
                </a:solidFill>
                <a:latin typeface="Barlow" pitchFamily="2" charset="77"/>
                <a:ea typeface="Arial"/>
                <a:cs typeface="Arial"/>
                <a:sym typeface="Arial"/>
              </a:rPr>
              <a:t>.</a:t>
            </a: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34ADE2"/>
              </a:buClr>
              <a:buSzPct val="15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Barlow" pitchFamily="2" charset="77"/>
                <a:ea typeface="Arial"/>
                <a:cs typeface="Arial"/>
                <a:sym typeface="Arial"/>
              </a:rPr>
              <a:t>More are </a:t>
            </a:r>
            <a:r>
              <a:rPr lang="en-GB" b="1" dirty="0">
                <a:solidFill>
                  <a:srgbClr val="25B196"/>
                </a:solidFill>
                <a:latin typeface="Barlow" pitchFamily="2" charset="77"/>
                <a:ea typeface="Arial"/>
                <a:cs typeface="Arial"/>
                <a:sym typeface="Arial"/>
              </a:rPr>
              <a:t>one-off snapshots</a:t>
            </a:r>
            <a:r>
              <a:rPr lang="en-GB" dirty="0">
                <a:solidFill>
                  <a:schemeClr val="bg1"/>
                </a:solidFill>
                <a:latin typeface="Barlow" pitchFamily="2" charset="77"/>
                <a:ea typeface="Arial"/>
                <a:cs typeface="Arial"/>
                <a:sym typeface="Arial"/>
              </a:rPr>
              <a:t>, few look at changes over time.</a:t>
            </a:r>
          </a:p>
        </p:txBody>
      </p:sp>
    </p:spTree>
    <p:extLst>
      <p:ext uri="{BB962C8B-B14F-4D97-AF65-F5344CB8AC3E}">
        <p14:creationId xmlns:p14="http://schemas.microsoft.com/office/powerpoint/2010/main" val="3292754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338E5D46-8DB9-2C77-7161-F3C7FE335887}"/>
              </a:ext>
            </a:extLst>
          </p:cNvPr>
          <p:cNvSpPr/>
          <p:nvPr/>
        </p:nvSpPr>
        <p:spPr>
          <a:xfrm>
            <a:off x="0" y="597842"/>
            <a:ext cx="6393469" cy="2046718"/>
          </a:xfrm>
          <a:prstGeom prst="rect">
            <a:avLst/>
          </a:prstGeom>
          <a:solidFill>
            <a:srgbClr val="25B1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3310AF-4E42-AE5C-92DD-204C5041B5B6}"/>
              </a:ext>
            </a:extLst>
          </p:cNvPr>
          <p:cNvSpPr txBox="1"/>
          <p:nvPr/>
        </p:nvSpPr>
        <p:spPr>
          <a:xfrm>
            <a:off x="6492555" y="601425"/>
            <a:ext cx="54135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b="1" dirty="0">
                <a:solidFill>
                  <a:srgbClr val="EE7060"/>
                </a:solidFill>
                <a:latin typeface="Barlow" pitchFamily="2" charset="77"/>
                <a:ea typeface="Arial"/>
                <a:cs typeface="Arial"/>
                <a:sym typeface="Arial"/>
              </a:rPr>
              <a:t>Four requirements for holistic assessment</a:t>
            </a:r>
            <a:endParaRPr lang="en-GB" sz="2700" dirty="0">
              <a:solidFill>
                <a:srgbClr val="EE7060"/>
              </a:solidFill>
              <a:latin typeface="Barlow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D535CC-155E-59B1-3F57-1F9A85D4BC25}"/>
              </a:ext>
            </a:extLst>
          </p:cNvPr>
          <p:cNvSpPr txBox="1"/>
          <p:nvPr/>
        </p:nvSpPr>
        <p:spPr>
          <a:xfrm>
            <a:off x="7697909" y="1635501"/>
            <a:ext cx="32729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dk1"/>
                </a:solidFill>
                <a:latin typeface="Barlow" pitchFamily="2" charset="77"/>
                <a:ea typeface="Arial"/>
                <a:cs typeface="Arial"/>
                <a:sym typeface="Arial"/>
              </a:rPr>
              <a:t>Multiple dimensions</a:t>
            </a:r>
            <a:endParaRPr lang="en-GB" sz="2400" dirty="0">
              <a:latin typeface="Barlow" pitchFamily="2" charset="77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i="0" u="none" strike="noStrike" cap="none" dirty="0">
                <a:solidFill>
                  <a:schemeClr val="dk1"/>
                </a:solidFill>
                <a:latin typeface="Barlow" pitchFamily="2" charset="77"/>
                <a:ea typeface="Arial"/>
                <a:cs typeface="Arial"/>
                <a:sym typeface="Arial"/>
              </a:rPr>
              <a:t>At least some economic, social &amp; environmental aspects</a:t>
            </a:r>
            <a:endParaRPr lang="en-GB" dirty="0">
              <a:latin typeface="Barlow" pitchFamily="2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8B0D42-B30B-FD41-1780-A82B80A417B8}"/>
              </a:ext>
            </a:extLst>
          </p:cNvPr>
          <p:cNvSpPr txBox="1"/>
          <p:nvPr/>
        </p:nvSpPr>
        <p:spPr>
          <a:xfrm>
            <a:off x="7697909" y="2810290"/>
            <a:ext cx="327298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dk1"/>
                </a:solidFill>
                <a:latin typeface="Barlow" pitchFamily="2" charset="77"/>
                <a:ea typeface="Arial"/>
                <a:cs typeface="Arial"/>
                <a:sym typeface="Arial"/>
              </a:rPr>
              <a:t>Multiple Perspectives</a:t>
            </a:r>
            <a:endParaRPr lang="en-GB" dirty="0">
              <a:latin typeface="Barlow" pitchFamily="2" charset="77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Barlow" pitchFamily="2" charset="77"/>
                <a:ea typeface="Arial"/>
                <a:cs typeface="Arial"/>
                <a:sym typeface="Arial"/>
              </a:rPr>
              <a:t>Multiple views of the system</a:t>
            </a:r>
            <a:endParaRPr lang="en-GB" dirty="0">
              <a:latin typeface="Barlow" pitchFamily="2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618959-0FFC-9D48-1FB5-38EE90F75526}"/>
              </a:ext>
            </a:extLst>
          </p:cNvPr>
          <p:cNvSpPr txBox="1"/>
          <p:nvPr/>
        </p:nvSpPr>
        <p:spPr>
          <a:xfrm>
            <a:off x="7797058" y="4787430"/>
            <a:ext cx="3624693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dk1"/>
                </a:solidFill>
                <a:latin typeface="Barlow" pitchFamily="2" charset="77"/>
                <a:ea typeface="Arial"/>
                <a:cs typeface="Arial"/>
                <a:sym typeface="Arial"/>
              </a:rPr>
              <a:t>Emergent Properties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Barlow" pitchFamily="2" charset="77"/>
                <a:ea typeface="Arial"/>
                <a:cs typeface="Arial"/>
                <a:sym typeface="Arial"/>
              </a:rPr>
              <a:t>Includes assessment of emergent properties such as sustainability, equity and resilience</a:t>
            </a:r>
            <a:endParaRPr lang="en-GB" sz="1600" b="0" i="0" u="none" strike="noStrike" cap="none" dirty="0">
              <a:solidFill>
                <a:schemeClr val="dk1"/>
              </a:solidFill>
              <a:latin typeface="Barlow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624BA0-0312-654B-53DC-FBC14EC225CB}"/>
              </a:ext>
            </a:extLst>
          </p:cNvPr>
          <p:cNvSpPr txBox="1"/>
          <p:nvPr/>
        </p:nvSpPr>
        <p:spPr>
          <a:xfrm>
            <a:off x="7716154" y="3628923"/>
            <a:ext cx="38476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dk1"/>
                </a:solidFill>
                <a:latin typeface="Barlow" pitchFamily="2" charset="77"/>
                <a:ea typeface="Arial"/>
                <a:cs typeface="Arial"/>
                <a:sym typeface="Arial"/>
              </a:rPr>
              <a:t>Synergies and Trade-offs</a:t>
            </a:r>
            <a:endParaRPr lang="en-GB" dirty="0">
              <a:latin typeface="Barlow" pitchFamily="2" charset="77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Barlow" pitchFamily="2" charset="77"/>
                <a:ea typeface="Arial"/>
                <a:cs typeface="Arial"/>
                <a:sym typeface="Arial"/>
              </a:rPr>
              <a:t>Allows analysis of synergies and trade-offs </a:t>
            </a:r>
            <a:r>
              <a:rPr lang="en-GB" sz="1800" b="1" i="0" u="none" strike="noStrike" cap="none" dirty="0">
                <a:solidFill>
                  <a:schemeClr val="dk1"/>
                </a:solidFill>
                <a:latin typeface="Barlow" pitchFamily="2" charset="77"/>
                <a:ea typeface="Arial"/>
                <a:cs typeface="Arial"/>
                <a:sym typeface="Arial"/>
              </a:rPr>
              <a:t>through time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57B71B6-8928-5D50-9869-AA0F629FFBF7}"/>
              </a:ext>
            </a:extLst>
          </p:cNvPr>
          <p:cNvGrpSpPr/>
          <p:nvPr/>
        </p:nvGrpSpPr>
        <p:grpSpPr>
          <a:xfrm>
            <a:off x="678133" y="2810290"/>
            <a:ext cx="5715336" cy="3570153"/>
            <a:chOff x="628942" y="2796764"/>
            <a:chExt cx="5715336" cy="3570153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BCE5A51C-0F39-8C6C-D686-3BB0D66A328D}"/>
                </a:ext>
              </a:extLst>
            </p:cNvPr>
            <p:cNvSpPr/>
            <p:nvPr/>
          </p:nvSpPr>
          <p:spPr>
            <a:xfrm>
              <a:off x="1570791" y="3615397"/>
              <a:ext cx="1704860" cy="778683"/>
            </a:xfrm>
            <a:prstGeom prst="roundRect">
              <a:avLst/>
            </a:prstGeom>
            <a:solidFill>
              <a:srgbClr val="EE7060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rlow" pitchFamily="2" charset="77"/>
                  <a:ea typeface="Arial"/>
                  <a:cs typeface="Arial"/>
                  <a:sym typeface="Arial"/>
                </a:rPr>
                <a:t>Industrialised Agriculture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itchFamily="2" charset="77"/>
                <a:ea typeface="+mn-ea"/>
                <a:cs typeface="+mn-cs"/>
              </a:endParaRPr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4DF24E46-B674-0394-D5BC-A6F7C01FA30C}"/>
                </a:ext>
              </a:extLst>
            </p:cNvPr>
            <p:cNvSpPr/>
            <p:nvPr/>
          </p:nvSpPr>
          <p:spPr>
            <a:xfrm>
              <a:off x="3563469" y="3615397"/>
              <a:ext cx="1704859" cy="778683"/>
            </a:xfrm>
            <a:prstGeom prst="roundRect">
              <a:avLst/>
            </a:prstGeom>
            <a:solidFill>
              <a:srgbClr val="276F72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rlow" pitchFamily="2" charset="77"/>
                  <a:ea typeface="Arial"/>
                  <a:cs typeface="Arial"/>
                  <a:sym typeface="Arial"/>
                </a:rPr>
                <a:t>Agroecology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itchFamily="2" charset="77"/>
                <a:ea typeface="+mn-ea"/>
                <a:cs typeface="+mn-cs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5434929-8B0B-8C27-F015-B08E2E7AF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51841" y="2796764"/>
              <a:ext cx="944878" cy="94487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73471EB-0108-4DF7-09D3-0AD709D53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71276" y="2796764"/>
              <a:ext cx="944878" cy="944878"/>
            </a:xfrm>
            <a:prstGeom prst="rect">
              <a:avLst/>
            </a:prstGeom>
          </p:spPr>
        </p:pic>
        <p:sp>
          <p:nvSpPr>
            <p:cNvPr id="10" name="Google Shape;157;p5">
              <a:extLst>
                <a:ext uri="{FF2B5EF4-FFF2-40B4-BE49-F238E27FC236}">
                  <a16:creationId xmlns:a16="http://schemas.microsoft.com/office/drawing/2014/main" id="{C0AD1476-1B9E-7982-F6C1-84A019FA441A}"/>
                </a:ext>
              </a:extLst>
            </p:cNvPr>
            <p:cNvSpPr/>
            <p:nvPr/>
          </p:nvSpPr>
          <p:spPr>
            <a:xfrm>
              <a:off x="628942" y="5307599"/>
              <a:ext cx="831001" cy="546919"/>
            </a:xfrm>
            <a:prstGeom prst="roundRect">
              <a:avLst>
                <a:gd name="adj" fmla="val 16667"/>
              </a:avLst>
            </a:prstGeom>
            <a:solidFill>
              <a:srgbClr val="A4A8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rlow" pitchFamily="2" charset="77"/>
                  <a:ea typeface="Arial"/>
                  <a:cs typeface="Arial"/>
                  <a:sym typeface="Arial"/>
                </a:rPr>
                <a:t>Equity</a:t>
              </a: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itchFamily="2" charset="77"/>
                <a:ea typeface="+mn-ea"/>
                <a:cs typeface="+mn-cs"/>
              </a:endParaRPr>
            </a:p>
          </p:txBody>
        </p:sp>
        <p:sp>
          <p:nvSpPr>
            <p:cNvPr id="12" name="Google Shape;153;p5">
              <a:extLst>
                <a:ext uri="{FF2B5EF4-FFF2-40B4-BE49-F238E27FC236}">
                  <a16:creationId xmlns:a16="http://schemas.microsoft.com/office/drawing/2014/main" id="{FD4E19BD-047B-7925-7C68-D7E127235E15}"/>
                </a:ext>
              </a:extLst>
            </p:cNvPr>
            <p:cNvSpPr/>
            <p:nvPr/>
          </p:nvSpPr>
          <p:spPr>
            <a:xfrm>
              <a:off x="3115946" y="5820420"/>
              <a:ext cx="748230" cy="546497"/>
            </a:xfrm>
            <a:prstGeom prst="roundRect">
              <a:avLst>
                <a:gd name="adj" fmla="val 16667"/>
              </a:avLst>
            </a:prstGeom>
            <a:solidFill>
              <a:srgbClr val="F1AB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rlow" pitchFamily="2" charset="77"/>
                  <a:ea typeface="Arial"/>
                  <a:cs typeface="Arial"/>
                  <a:sym typeface="Arial"/>
                </a:rPr>
                <a:t>Yield</a:t>
              </a: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itchFamily="2" charset="77"/>
                <a:ea typeface="+mn-ea"/>
                <a:cs typeface="+mn-cs"/>
              </a:endParaRPr>
            </a:p>
          </p:txBody>
        </p:sp>
        <p:sp>
          <p:nvSpPr>
            <p:cNvPr id="13" name="Google Shape;154;p5">
              <a:extLst>
                <a:ext uri="{FF2B5EF4-FFF2-40B4-BE49-F238E27FC236}">
                  <a16:creationId xmlns:a16="http://schemas.microsoft.com/office/drawing/2014/main" id="{1B2FA518-5FF0-4D69-FCA7-97895A77E2FA}"/>
                </a:ext>
              </a:extLst>
            </p:cNvPr>
            <p:cNvSpPr/>
            <p:nvPr/>
          </p:nvSpPr>
          <p:spPr>
            <a:xfrm>
              <a:off x="4203497" y="5651923"/>
              <a:ext cx="871109" cy="617774"/>
            </a:xfrm>
            <a:prstGeom prst="roundRect">
              <a:avLst>
                <a:gd name="adj" fmla="val 16667"/>
              </a:avLst>
            </a:prstGeom>
            <a:solidFill>
              <a:srgbClr val="34AD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rlow" pitchFamily="2" charset="77"/>
                  <a:ea typeface="Arial"/>
                  <a:cs typeface="Arial"/>
                  <a:sym typeface="Arial"/>
                </a:rPr>
                <a:t>Soil Health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itchFamily="2" charset="77"/>
                <a:ea typeface="+mn-ea"/>
                <a:cs typeface="+mn-cs"/>
              </a:endParaRPr>
            </a:p>
          </p:txBody>
        </p:sp>
        <p:sp>
          <p:nvSpPr>
            <p:cNvPr id="28" name="Google Shape;155;p5">
              <a:extLst>
                <a:ext uri="{FF2B5EF4-FFF2-40B4-BE49-F238E27FC236}">
                  <a16:creationId xmlns:a16="http://schemas.microsoft.com/office/drawing/2014/main" id="{A2CE129D-8725-8B5D-C2BB-6A540457610B}"/>
                </a:ext>
              </a:extLst>
            </p:cNvPr>
            <p:cNvSpPr/>
            <p:nvPr/>
          </p:nvSpPr>
          <p:spPr>
            <a:xfrm>
              <a:off x="5364957" y="5293204"/>
              <a:ext cx="979321" cy="659242"/>
            </a:xfrm>
            <a:prstGeom prst="roundRect">
              <a:avLst>
                <a:gd name="adj" fmla="val 16667"/>
              </a:avLst>
            </a:prstGeom>
            <a:solidFill>
              <a:srgbClr val="25B1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rlow" pitchFamily="2" charset="77"/>
                  <a:ea typeface="Arial"/>
                  <a:cs typeface="Arial"/>
                  <a:sym typeface="Arial"/>
                </a:rPr>
                <a:t>Climate Change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itchFamily="2" charset="77"/>
                <a:ea typeface="+mn-ea"/>
                <a:cs typeface="+mn-cs"/>
              </a:endParaRPr>
            </a:p>
          </p:txBody>
        </p:sp>
        <p:sp>
          <p:nvSpPr>
            <p:cNvPr id="29" name="Google Shape;156;p5">
              <a:extLst>
                <a:ext uri="{FF2B5EF4-FFF2-40B4-BE49-F238E27FC236}">
                  <a16:creationId xmlns:a16="http://schemas.microsoft.com/office/drawing/2014/main" id="{6F423C86-EFCF-7DB8-9BB1-37D1A183FC18}"/>
                </a:ext>
              </a:extLst>
            </p:cNvPr>
            <p:cNvSpPr/>
            <p:nvPr/>
          </p:nvSpPr>
          <p:spPr>
            <a:xfrm>
              <a:off x="1789376" y="5637125"/>
              <a:ext cx="1039725" cy="632572"/>
            </a:xfrm>
            <a:prstGeom prst="roundRect">
              <a:avLst>
                <a:gd name="adj" fmla="val 16667"/>
              </a:avLst>
            </a:prstGeom>
            <a:solidFill>
              <a:srgbClr val="4D56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rlow" pitchFamily="2" charset="77"/>
                  <a:ea typeface="Arial"/>
                  <a:cs typeface="Arial"/>
                  <a:sym typeface="Arial"/>
                </a:rPr>
                <a:t>Bio-diversity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itchFamily="2" charset="77"/>
                <a:ea typeface="+mn-ea"/>
                <a:cs typeface="+mn-cs"/>
              </a:endParaRPr>
            </a:p>
          </p:txBody>
        </p:sp>
        <p:cxnSp>
          <p:nvCxnSpPr>
            <p:cNvPr id="30" name="Google Shape;160;p5">
              <a:extLst>
                <a:ext uri="{FF2B5EF4-FFF2-40B4-BE49-F238E27FC236}">
                  <a16:creationId xmlns:a16="http://schemas.microsoft.com/office/drawing/2014/main" id="{913D0747-E417-332C-B28F-C162B827A4F9}"/>
                </a:ext>
              </a:extLst>
            </p:cNvPr>
            <p:cNvCxnSpPr>
              <a:cxnSpLocks/>
              <a:stCxn id="3" idx="2"/>
            </p:cNvCxnSpPr>
            <p:nvPr/>
          </p:nvCxnSpPr>
          <p:spPr>
            <a:xfrm>
              <a:off x="2423221" y="4394080"/>
              <a:ext cx="1020127" cy="1426340"/>
            </a:xfrm>
            <a:prstGeom prst="straightConnector1">
              <a:avLst/>
            </a:prstGeom>
            <a:noFill/>
            <a:ln w="22225" cap="flat" cmpd="sng">
              <a:solidFill>
                <a:srgbClr val="EE7060"/>
              </a:solidFill>
              <a:prstDash val="dash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31" name="Google Shape;164;p5">
              <a:extLst>
                <a:ext uri="{FF2B5EF4-FFF2-40B4-BE49-F238E27FC236}">
                  <a16:creationId xmlns:a16="http://schemas.microsoft.com/office/drawing/2014/main" id="{FEF430BE-D63A-A1F8-1164-9259D36BE7BD}"/>
                </a:ext>
              </a:extLst>
            </p:cNvPr>
            <p:cNvCxnSpPr>
              <a:cxnSpLocks/>
              <a:stCxn id="3" idx="2"/>
              <a:endCxn id="29" idx="0"/>
            </p:cNvCxnSpPr>
            <p:nvPr/>
          </p:nvCxnSpPr>
          <p:spPr>
            <a:xfrm flipH="1">
              <a:off x="2309239" y="4394080"/>
              <a:ext cx="113982" cy="1243045"/>
            </a:xfrm>
            <a:prstGeom prst="straightConnector1">
              <a:avLst/>
            </a:prstGeom>
            <a:noFill/>
            <a:ln w="22225" cap="flat" cmpd="sng">
              <a:solidFill>
                <a:srgbClr val="EE7060"/>
              </a:solidFill>
              <a:prstDash val="dash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32" name="Google Shape;165;p5">
              <a:extLst>
                <a:ext uri="{FF2B5EF4-FFF2-40B4-BE49-F238E27FC236}">
                  <a16:creationId xmlns:a16="http://schemas.microsoft.com/office/drawing/2014/main" id="{0929DE42-F689-B51A-BCE6-3DEFDA5675E2}"/>
                </a:ext>
              </a:extLst>
            </p:cNvPr>
            <p:cNvCxnSpPr>
              <a:cxnSpLocks/>
              <a:stCxn id="3" idx="2"/>
              <a:endCxn id="10" idx="0"/>
            </p:cNvCxnSpPr>
            <p:nvPr/>
          </p:nvCxnSpPr>
          <p:spPr>
            <a:xfrm flipH="1">
              <a:off x="1044443" y="4394080"/>
              <a:ext cx="1378778" cy="913519"/>
            </a:xfrm>
            <a:prstGeom prst="straightConnector1">
              <a:avLst/>
            </a:prstGeom>
            <a:noFill/>
            <a:ln w="22225" cap="flat" cmpd="sng">
              <a:solidFill>
                <a:srgbClr val="EE7060"/>
              </a:solidFill>
              <a:prstDash val="dash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33" name="Google Shape;166;p5">
              <a:extLst>
                <a:ext uri="{FF2B5EF4-FFF2-40B4-BE49-F238E27FC236}">
                  <a16:creationId xmlns:a16="http://schemas.microsoft.com/office/drawing/2014/main" id="{13C0B7B8-E3D4-6BCC-ABA0-62954C6E1C8E}"/>
                </a:ext>
              </a:extLst>
            </p:cNvPr>
            <p:cNvCxnSpPr>
              <a:cxnSpLocks/>
              <a:stCxn id="3" idx="2"/>
              <a:endCxn id="28" idx="1"/>
            </p:cNvCxnSpPr>
            <p:nvPr/>
          </p:nvCxnSpPr>
          <p:spPr>
            <a:xfrm>
              <a:off x="2423221" y="4394080"/>
              <a:ext cx="2941736" cy="1228745"/>
            </a:xfrm>
            <a:prstGeom prst="straightConnector1">
              <a:avLst/>
            </a:prstGeom>
            <a:noFill/>
            <a:ln w="22225" cap="flat" cmpd="sng">
              <a:solidFill>
                <a:srgbClr val="EE7060"/>
              </a:solidFill>
              <a:prstDash val="dash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34" name="Google Shape;167;p5">
              <a:extLst>
                <a:ext uri="{FF2B5EF4-FFF2-40B4-BE49-F238E27FC236}">
                  <a16:creationId xmlns:a16="http://schemas.microsoft.com/office/drawing/2014/main" id="{F5F4D9F7-3D86-403A-2588-B88571371ECF}"/>
                </a:ext>
              </a:extLst>
            </p:cNvPr>
            <p:cNvCxnSpPr>
              <a:cxnSpLocks/>
              <a:stCxn id="3" idx="2"/>
            </p:cNvCxnSpPr>
            <p:nvPr/>
          </p:nvCxnSpPr>
          <p:spPr>
            <a:xfrm>
              <a:off x="2423221" y="4394080"/>
              <a:ext cx="1867548" cy="1286941"/>
            </a:xfrm>
            <a:prstGeom prst="straightConnector1">
              <a:avLst/>
            </a:prstGeom>
            <a:noFill/>
            <a:ln w="22225" cap="flat" cmpd="sng">
              <a:solidFill>
                <a:srgbClr val="EE7060"/>
              </a:solidFill>
              <a:prstDash val="dash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35" name="Google Shape;161;p5">
              <a:extLst>
                <a:ext uri="{FF2B5EF4-FFF2-40B4-BE49-F238E27FC236}">
                  <a16:creationId xmlns:a16="http://schemas.microsoft.com/office/drawing/2014/main" id="{02C3E0B7-73A5-D047-69DD-CD1C46EE7AB8}"/>
                </a:ext>
              </a:extLst>
            </p:cNvPr>
            <p:cNvCxnSpPr>
              <a:cxnSpLocks/>
              <a:stCxn id="4" idx="2"/>
              <a:endCxn id="12" idx="0"/>
            </p:cNvCxnSpPr>
            <p:nvPr/>
          </p:nvCxnSpPr>
          <p:spPr>
            <a:xfrm flipH="1">
              <a:off x="3490061" y="4394080"/>
              <a:ext cx="925838" cy="1426340"/>
            </a:xfrm>
            <a:prstGeom prst="straightConnector1">
              <a:avLst/>
            </a:prstGeom>
            <a:noFill/>
            <a:ln w="19050" cap="flat" cmpd="sng">
              <a:solidFill>
                <a:srgbClr val="276F72"/>
              </a:solidFill>
              <a:prstDash val="sysDash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36" name="Google Shape;168;p5">
              <a:extLst>
                <a:ext uri="{FF2B5EF4-FFF2-40B4-BE49-F238E27FC236}">
                  <a16:creationId xmlns:a16="http://schemas.microsoft.com/office/drawing/2014/main" id="{CF70713C-CE54-624B-7FFB-8FBF8ABE2A18}"/>
                </a:ext>
              </a:extLst>
            </p:cNvPr>
            <p:cNvCxnSpPr>
              <a:cxnSpLocks/>
              <a:stCxn id="4" idx="2"/>
              <a:endCxn id="28" idx="0"/>
            </p:cNvCxnSpPr>
            <p:nvPr/>
          </p:nvCxnSpPr>
          <p:spPr>
            <a:xfrm>
              <a:off x="4415899" y="4394080"/>
              <a:ext cx="1438719" cy="899124"/>
            </a:xfrm>
            <a:prstGeom prst="straightConnector1">
              <a:avLst/>
            </a:prstGeom>
            <a:noFill/>
            <a:ln w="19050" cap="flat" cmpd="sng">
              <a:solidFill>
                <a:srgbClr val="276F72"/>
              </a:solidFill>
              <a:prstDash val="sysDash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37" name="Google Shape;169;p5">
              <a:extLst>
                <a:ext uri="{FF2B5EF4-FFF2-40B4-BE49-F238E27FC236}">
                  <a16:creationId xmlns:a16="http://schemas.microsoft.com/office/drawing/2014/main" id="{B78B1F3C-892A-0A27-3907-1F5E6588B4E1}"/>
                </a:ext>
              </a:extLst>
            </p:cNvPr>
            <p:cNvCxnSpPr>
              <a:cxnSpLocks/>
              <a:stCxn id="4" idx="2"/>
              <a:endCxn id="13" idx="0"/>
            </p:cNvCxnSpPr>
            <p:nvPr/>
          </p:nvCxnSpPr>
          <p:spPr>
            <a:xfrm>
              <a:off x="4415899" y="4394080"/>
              <a:ext cx="223153" cy="1257843"/>
            </a:xfrm>
            <a:prstGeom prst="straightConnector1">
              <a:avLst/>
            </a:prstGeom>
            <a:noFill/>
            <a:ln w="19050" cap="flat" cmpd="sng">
              <a:solidFill>
                <a:srgbClr val="276F72"/>
              </a:solidFill>
              <a:prstDash val="sysDash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38" name="Google Shape;170;p5">
              <a:extLst>
                <a:ext uri="{FF2B5EF4-FFF2-40B4-BE49-F238E27FC236}">
                  <a16:creationId xmlns:a16="http://schemas.microsoft.com/office/drawing/2014/main" id="{CDE46C99-EE71-1D38-A61C-CC6535A792A6}"/>
                </a:ext>
              </a:extLst>
            </p:cNvPr>
            <p:cNvCxnSpPr>
              <a:cxnSpLocks/>
              <a:stCxn id="4" idx="2"/>
            </p:cNvCxnSpPr>
            <p:nvPr/>
          </p:nvCxnSpPr>
          <p:spPr>
            <a:xfrm flipH="1">
              <a:off x="2437676" y="4394080"/>
              <a:ext cx="1978223" cy="1228745"/>
            </a:xfrm>
            <a:prstGeom prst="straightConnector1">
              <a:avLst/>
            </a:prstGeom>
            <a:noFill/>
            <a:ln w="19050" cap="flat" cmpd="sng">
              <a:solidFill>
                <a:srgbClr val="276F72"/>
              </a:solidFill>
              <a:prstDash val="sysDash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39" name="Google Shape;171;p5">
              <a:extLst>
                <a:ext uri="{FF2B5EF4-FFF2-40B4-BE49-F238E27FC236}">
                  <a16:creationId xmlns:a16="http://schemas.microsoft.com/office/drawing/2014/main" id="{E51BBE0E-B31D-4B8D-320A-D8736D64900C}"/>
                </a:ext>
              </a:extLst>
            </p:cNvPr>
            <p:cNvCxnSpPr>
              <a:cxnSpLocks/>
              <a:stCxn id="4" idx="2"/>
            </p:cNvCxnSpPr>
            <p:nvPr/>
          </p:nvCxnSpPr>
          <p:spPr>
            <a:xfrm flipH="1">
              <a:off x="1459943" y="4394080"/>
              <a:ext cx="2955956" cy="1026155"/>
            </a:xfrm>
            <a:prstGeom prst="straightConnector1">
              <a:avLst/>
            </a:prstGeom>
            <a:noFill/>
            <a:ln w="19050" cap="flat" cmpd="sng">
              <a:solidFill>
                <a:srgbClr val="276F72"/>
              </a:solidFill>
              <a:prstDash val="sysDash"/>
              <a:miter lim="800000"/>
              <a:headEnd type="none" w="sm" len="sm"/>
              <a:tailEnd type="triangle" w="med" len="med"/>
            </a:ln>
          </p:spPr>
        </p:cxn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7DAE4ECF-600D-1DA8-FCA4-9D0150F0042B}"/>
              </a:ext>
            </a:extLst>
          </p:cNvPr>
          <p:cNvSpPr txBox="1"/>
          <p:nvPr/>
        </p:nvSpPr>
        <p:spPr>
          <a:xfrm>
            <a:off x="99086" y="759975"/>
            <a:ext cx="6179821" cy="1635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90476"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itchFamily="2" charset="77"/>
                <a:ea typeface="Calibri"/>
                <a:cs typeface="Calibri"/>
                <a:sym typeface="Calibri"/>
              </a:rPr>
              <a:t>By developing holistic metrics that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BBC972"/>
                </a:solidFill>
                <a:effectLst/>
                <a:uLnTx/>
                <a:uFillTx/>
                <a:latin typeface="Barlow" pitchFamily="2" charset="77"/>
                <a:ea typeface="Calibri"/>
                <a:cs typeface="Calibri"/>
                <a:sym typeface="Calibri"/>
              </a:rPr>
              <a:t>account for multiple impacts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itchFamily="2" charset="77"/>
                <a:ea typeface="Calibri"/>
                <a:cs typeface="Calibri"/>
                <a:sym typeface="Calibri"/>
              </a:rPr>
              <a:t>, we can create a level playing field for agroecological approaches and enable sustainable transitions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itchFamily="2" charset="77"/>
              <a:ea typeface="+mn-ea"/>
              <a:cs typeface="+mn-cs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E579F7A-D5AE-2598-6DAC-8D2B0629B263}"/>
              </a:ext>
            </a:extLst>
          </p:cNvPr>
          <p:cNvSpPr/>
          <p:nvPr/>
        </p:nvSpPr>
        <p:spPr>
          <a:xfrm>
            <a:off x="7400033" y="1838499"/>
            <a:ext cx="214746" cy="214746"/>
          </a:xfrm>
          <a:prstGeom prst="ellipse">
            <a:avLst/>
          </a:prstGeom>
          <a:solidFill>
            <a:srgbClr val="F1AB46"/>
          </a:solidFill>
          <a:ln>
            <a:solidFill>
              <a:srgbClr val="25B1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621A1C93-8C23-3EB0-C4AC-47803F13373E}"/>
              </a:ext>
            </a:extLst>
          </p:cNvPr>
          <p:cNvSpPr/>
          <p:nvPr/>
        </p:nvSpPr>
        <p:spPr>
          <a:xfrm>
            <a:off x="7400033" y="2977351"/>
            <a:ext cx="214746" cy="214746"/>
          </a:xfrm>
          <a:prstGeom prst="ellipse">
            <a:avLst/>
          </a:prstGeom>
          <a:solidFill>
            <a:srgbClr val="85C45C"/>
          </a:solidFill>
          <a:ln>
            <a:solidFill>
              <a:srgbClr val="25B1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7A18AC1E-636A-0E9B-02B0-DB60E172C0CD}"/>
              </a:ext>
            </a:extLst>
          </p:cNvPr>
          <p:cNvSpPr/>
          <p:nvPr/>
        </p:nvSpPr>
        <p:spPr>
          <a:xfrm>
            <a:off x="7391517" y="3803518"/>
            <a:ext cx="214746" cy="214746"/>
          </a:xfrm>
          <a:prstGeom prst="ellipse">
            <a:avLst/>
          </a:prstGeom>
          <a:solidFill>
            <a:srgbClr val="25B196"/>
          </a:solidFill>
          <a:ln>
            <a:solidFill>
              <a:srgbClr val="25B1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C8558F7C-230E-1F95-08C0-61193C6C59DC}"/>
              </a:ext>
            </a:extLst>
          </p:cNvPr>
          <p:cNvSpPr/>
          <p:nvPr/>
        </p:nvSpPr>
        <p:spPr>
          <a:xfrm>
            <a:off x="7400033" y="4947036"/>
            <a:ext cx="214746" cy="214746"/>
          </a:xfrm>
          <a:prstGeom prst="ellipse">
            <a:avLst/>
          </a:prstGeom>
          <a:solidFill>
            <a:srgbClr val="BBC972"/>
          </a:solidFill>
          <a:ln>
            <a:solidFill>
              <a:srgbClr val="25B1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4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BF268-4266-D48B-073D-6A78DEDC8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9EA9B9DF-78AF-98B0-3AC3-DFAE5260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33"/>
            <a:ext cx="12192000" cy="709372"/>
          </a:xfrm>
          <a:solidFill>
            <a:srgbClr val="006065"/>
          </a:solidFill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Agroecology status correlates positively with both productivity, income and environment</a:t>
            </a:r>
            <a:endParaRPr lang="fr-FR" sz="24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F50334-A79B-454A-96A1-989344F03D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9441" y="3194303"/>
            <a:ext cx="3958864" cy="28237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C38935-D913-C592-BB97-F84A65658F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766" y="3271714"/>
            <a:ext cx="3977389" cy="274795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F059A71-AD2B-961E-B9BB-E78658F24F51}"/>
              </a:ext>
            </a:extLst>
          </p:cNvPr>
          <p:cNvGrpSpPr/>
          <p:nvPr/>
        </p:nvGrpSpPr>
        <p:grpSpPr>
          <a:xfrm>
            <a:off x="16535" y="3313457"/>
            <a:ext cx="312875" cy="2566373"/>
            <a:chOff x="38712" y="873011"/>
            <a:chExt cx="234656" cy="1924780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D27CEB6-7080-1A16-B29C-17B8F5C612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3368" y="989592"/>
              <a:ext cx="0" cy="1808199"/>
            </a:xfrm>
            <a:prstGeom prst="straightConnector1">
              <a:avLst/>
            </a:prstGeom>
            <a:ln w="19050">
              <a:solidFill>
                <a:srgbClr val="00606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45F026-F2C8-D4A0-395C-0E7A1454E896}"/>
                </a:ext>
              </a:extLst>
            </p:cNvPr>
            <p:cNvSpPr txBox="1"/>
            <p:nvPr/>
          </p:nvSpPr>
          <p:spPr>
            <a:xfrm rot="16200000">
              <a:off x="-763816" y="1675539"/>
              <a:ext cx="1828147" cy="223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33" b="1" dirty="0">
                  <a:solidFill>
                    <a:srgbClr val="005E68"/>
                  </a:solidFill>
                </a:rPr>
                <a:t>productivity</a:t>
              </a:r>
              <a:endParaRPr lang="en-KE" sz="1333" b="1" dirty="0">
                <a:solidFill>
                  <a:srgbClr val="005E68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BE5934D-69EC-8BB4-4BF6-DA73292BD2DE}"/>
              </a:ext>
            </a:extLst>
          </p:cNvPr>
          <p:cNvGrpSpPr/>
          <p:nvPr/>
        </p:nvGrpSpPr>
        <p:grpSpPr>
          <a:xfrm>
            <a:off x="4164830" y="3238139"/>
            <a:ext cx="312874" cy="2566372"/>
            <a:chOff x="38712" y="873012"/>
            <a:chExt cx="234656" cy="1924779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EF492CB-CD43-8385-324B-0FC3FE7892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3368" y="989592"/>
              <a:ext cx="0" cy="1808199"/>
            </a:xfrm>
            <a:prstGeom prst="straightConnector1">
              <a:avLst/>
            </a:prstGeom>
            <a:ln w="19050">
              <a:solidFill>
                <a:srgbClr val="00606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5880894-C29A-A358-86F2-F558C026B056}"/>
                </a:ext>
              </a:extLst>
            </p:cNvPr>
            <p:cNvSpPr txBox="1"/>
            <p:nvPr/>
          </p:nvSpPr>
          <p:spPr>
            <a:xfrm rot="16200000">
              <a:off x="-763816" y="1675540"/>
              <a:ext cx="1828147" cy="223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33" b="1" dirty="0">
                  <a:solidFill>
                    <a:srgbClr val="005E68"/>
                  </a:solidFill>
                </a:rPr>
                <a:t> net income</a:t>
              </a:r>
              <a:endParaRPr lang="en-KE" sz="1333" b="1" dirty="0">
                <a:solidFill>
                  <a:srgbClr val="005E68"/>
                </a:solidFill>
              </a:endParaRPr>
            </a:p>
          </p:txBody>
        </p:sp>
      </p:grpSp>
      <p:pic>
        <p:nvPicPr>
          <p:cNvPr id="11" name="Picture 10" descr="A graph with black dots and a blue line&#10;&#10;Description automatically generated">
            <a:extLst>
              <a:ext uri="{FF2B5EF4-FFF2-40B4-BE49-F238E27FC236}">
                <a16:creationId xmlns:a16="http://schemas.microsoft.com/office/drawing/2014/main" id="{A6FD3B9B-EE79-BAE7-6216-6DA7E9727B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7702" y="3155524"/>
            <a:ext cx="3939190" cy="2862528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E78DCB4-9214-968A-2C09-8842E5A7A6A0}"/>
              </a:ext>
            </a:extLst>
          </p:cNvPr>
          <p:cNvCxnSpPr>
            <a:cxnSpLocks/>
          </p:cNvCxnSpPr>
          <p:nvPr/>
        </p:nvCxnSpPr>
        <p:spPr>
          <a:xfrm flipV="1">
            <a:off x="8352737" y="3183662"/>
            <a:ext cx="0" cy="2377358"/>
          </a:xfrm>
          <a:prstGeom prst="straightConnector1">
            <a:avLst/>
          </a:prstGeom>
          <a:ln w="19050">
            <a:solidFill>
              <a:srgbClr val="0060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695467F-32C2-5E7B-C488-CB9FEEBF4071}"/>
              </a:ext>
            </a:extLst>
          </p:cNvPr>
          <p:cNvSpPr txBox="1"/>
          <p:nvPr/>
        </p:nvSpPr>
        <p:spPr>
          <a:xfrm rot="16200000">
            <a:off x="6753532" y="4125755"/>
            <a:ext cx="2944772" cy="28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5E68"/>
                </a:solidFill>
              </a:rPr>
              <a:t> food security and dietary diversity</a:t>
            </a:r>
            <a:endParaRPr lang="en-KE" sz="1200" b="1" dirty="0">
              <a:solidFill>
                <a:srgbClr val="005E68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C780E2B-1B4A-8555-8FF8-12AD509189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754" y="766686"/>
            <a:ext cx="3591173" cy="2552335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3CF9ECB2-F7AF-2987-54F2-FD3EEBEF6C82}"/>
              </a:ext>
            </a:extLst>
          </p:cNvPr>
          <p:cNvGrpSpPr/>
          <p:nvPr/>
        </p:nvGrpSpPr>
        <p:grpSpPr>
          <a:xfrm>
            <a:off x="32565" y="602891"/>
            <a:ext cx="346324" cy="2732553"/>
            <a:chOff x="58927" y="805322"/>
            <a:chExt cx="173621" cy="1828147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9BBCB42-4B3A-2F02-C2DE-951FA20713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2548" y="989592"/>
              <a:ext cx="0" cy="1420444"/>
            </a:xfrm>
            <a:prstGeom prst="straightConnector1">
              <a:avLst/>
            </a:prstGeom>
            <a:ln w="19050">
              <a:solidFill>
                <a:srgbClr val="00606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2CECDE2-A6E5-3AA9-628F-604119A52954}"/>
                </a:ext>
              </a:extLst>
            </p:cNvPr>
            <p:cNvSpPr txBox="1"/>
            <p:nvPr/>
          </p:nvSpPr>
          <p:spPr>
            <a:xfrm rot="16200000">
              <a:off x="-780586" y="1644835"/>
              <a:ext cx="1828147" cy="149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33" b="1" dirty="0">
                  <a:solidFill>
                    <a:srgbClr val="005E68"/>
                  </a:solidFill>
                </a:rPr>
                <a:t> agrobiodiversity</a:t>
              </a:r>
              <a:endParaRPr lang="en-KE" sz="1333" b="1" dirty="0">
                <a:solidFill>
                  <a:srgbClr val="005E68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49646EE-3913-F9F2-8803-A42C2F559EA2}"/>
              </a:ext>
            </a:extLst>
          </p:cNvPr>
          <p:cNvGrpSpPr/>
          <p:nvPr/>
        </p:nvGrpSpPr>
        <p:grpSpPr>
          <a:xfrm rot="-16200000">
            <a:off x="5742600" y="474499"/>
            <a:ext cx="297454" cy="5053956"/>
            <a:chOff x="35740" y="1663479"/>
            <a:chExt cx="223091" cy="2722272"/>
          </a:xfrm>
          <a:solidFill>
            <a:schemeClr val="bg1"/>
          </a:solidFill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4C2CA7A-8556-27B5-D243-5E9AD00D38A9}"/>
                </a:ext>
              </a:extLst>
            </p:cNvPr>
            <p:cNvSpPr txBox="1"/>
            <p:nvPr/>
          </p:nvSpPr>
          <p:spPr>
            <a:xfrm rot="16200000">
              <a:off x="-766788" y="3360132"/>
              <a:ext cx="1828147" cy="22309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333" b="1" dirty="0">
                  <a:solidFill>
                    <a:srgbClr val="005E68"/>
                  </a:solidFill>
                </a:rPr>
                <a:t>More agroecological</a:t>
              </a:r>
              <a:endParaRPr lang="en-KE" sz="1333" b="1" dirty="0">
                <a:solidFill>
                  <a:srgbClr val="005E68"/>
                </a:solidFill>
              </a:endParaRP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CAFF48C-E2DD-3220-7E9D-9DA8AABCA8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7286" y="1663479"/>
              <a:ext cx="0" cy="1808199"/>
            </a:xfrm>
            <a:prstGeom prst="straightConnector1">
              <a:avLst/>
            </a:prstGeom>
            <a:grpFill/>
            <a:ln w="19050">
              <a:solidFill>
                <a:srgbClr val="00606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CEABB105-4797-7DF0-A604-7C8095B39E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8775" y="766686"/>
            <a:ext cx="3423235" cy="2474697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65DBA89B-2118-0886-BEAC-87E92AF56B89}"/>
              </a:ext>
            </a:extLst>
          </p:cNvPr>
          <p:cNvGrpSpPr/>
          <p:nvPr/>
        </p:nvGrpSpPr>
        <p:grpSpPr>
          <a:xfrm>
            <a:off x="8233129" y="661329"/>
            <a:ext cx="320512" cy="2410930"/>
            <a:chOff x="-279059" y="830038"/>
            <a:chExt cx="552427" cy="1967753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0577AE2D-DDE6-DF39-DCAC-A60A39B9B0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3368" y="989592"/>
              <a:ext cx="0" cy="1808199"/>
            </a:xfrm>
            <a:prstGeom prst="straightConnector1">
              <a:avLst/>
            </a:prstGeom>
            <a:ln w="19050">
              <a:solidFill>
                <a:srgbClr val="00606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1DF6683-A43C-8276-4A6A-3A4A64A91C97}"/>
                </a:ext>
              </a:extLst>
            </p:cNvPr>
            <p:cNvSpPr txBox="1"/>
            <p:nvPr/>
          </p:nvSpPr>
          <p:spPr>
            <a:xfrm rot="16200000">
              <a:off x="-936790" y="1487769"/>
              <a:ext cx="1828147" cy="512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33" b="1" dirty="0">
                  <a:solidFill>
                    <a:srgbClr val="005E68"/>
                  </a:solidFill>
                </a:rPr>
                <a:t> soil health</a:t>
              </a:r>
              <a:endParaRPr lang="en-KE" sz="1333" b="1" dirty="0">
                <a:solidFill>
                  <a:srgbClr val="005E68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4C48C821-05F7-B8D9-5F03-44B1D02B4F7C}"/>
              </a:ext>
            </a:extLst>
          </p:cNvPr>
          <p:cNvSpPr txBox="1"/>
          <p:nvPr/>
        </p:nvSpPr>
        <p:spPr>
          <a:xfrm>
            <a:off x="3843567" y="1032226"/>
            <a:ext cx="4321370" cy="145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2520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TAPE + LDSF applied on 839 farms in Benin, Ethiopia, Kenya, and Madagascar </a:t>
            </a:r>
          </a:p>
        </p:txBody>
      </p:sp>
    </p:spTree>
    <p:extLst>
      <p:ext uri="{BB962C8B-B14F-4D97-AF65-F5344CB8AC3E}">
        <p14:creationId xmlns:p14="http://schemas.microsoft.com/office/powerpoint/2010/main" val="3762136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D5A49-BD52-E315-4E3C-CC4028058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595;p13">
            <a:extLst>
              <a:ext uri="{FF2B5EF4-FFF2-40B4-BE49-F238E27FC236}">
                <a16:creationId xmlns:a16="http://schemas.microsoft.com/office/drawing/2014/main" id="{EB1041C1-3B17-B972-5E10-2DCE62897E9C}"/>
              </a:ext>
            </a:extLst>
          </p:cNvPr>
          <p:cNvSpPr txBox="1"/>
          <p:nvPr/>
        </p:nvSpPr>
        <p:spPr>
          <a:xfrm>
            <a:off x="423368" y="619508"/>
            <a:ext cx="2007453" cy="2156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07000"/>
              </a:lnSpc>
              <a:buClr>
                <a:srgbClr val="333D47"/>
              </a:buClr>
              <a:buSzPts val="2400"/>
            </a:pPr>
            <a:r>
              <a:rPr lang="en-ZA" sz="2667" b="1" dirty="0">
                <a:solidFill>
                  <a:srgbClr val="25B196"/>
                </a:solidFill>
                <a:latin typeface="Barlow"/>
                <a:ea typeface="Barlow"/>
                <a:cs typeface="Barlow"/>
                <a:sym typeface="Barlow"/>
              </a:rPr>
              <a:t>The Meta-framework</a:t>
            </a:r>
            <a:endParaRPr lang="en-ZA" sz="667" dirty="0"/>
          </a:p>
          <a:p>
            <a:pPr>
              <a:lnSpc>
                <a:spcPct val="107000"/>
              </a:lnSpc>
              <a:buClr>
                <a:srgbClr val="333D47"/>
              </a:buClr>
              <a:buSzPts val="2400"/>
            </a:pPr>
            <a:r>
              <a:rPr lang="en-ZA" sz="2400" dirty="0">
                <a:solidFill>
                  <a:srgbClr val="333D47"/>
                </a:solidFill>
                <a:latin typeface="Barlow"/>
                <a:ea typeface="Barlow"/>
                <a:cs typeface="Barlow"/>
                <a:sym typeface="Barlow"/>
              </a:rPr>
              <a:t>Build your own holistic assessment!</a:t>
            </a:r>
            <a:endParaRPr sz="2400" dirty="0">
              <a:solidFill>
                <a:srgbClr val="333D47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0" name="Google Shape;596;p13" descr="A person holding a basket of tomatoes&#10;&#10;Description automatically generated">
            <a:extLst>
              <a:ext uri="{FF2B5EF4-FFF2-40B4-BE49-F238E27FC236}">
                <a16:creationId xmlns:a16="http://schemas.microsoft.com/office/drawing/2014/main" id="{251A59FD-BFB5-2B73-8B01-6A3A2D192893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6600" y="401165"/>
            <a:ext cx="4673600" cy="530791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597;p13">
            <a:extLst>
              <a:ext uri="{FF2B5EF4-FFF2-40B4-BE49-F238E27FC236}">
                <a16:creationId xmlns:a16="http://schemas.microsoft.com/office/drawing/2014/main" id="{95BA4B1F-8A11-1C7C-2246-E9C3C67DE8A3}"/>
              </a:ext>
            </a:extLst>
          </p:cNvPr>
          <p:cNvSpPr/>
          <p:nvPr/>
        </p:nvSpPr>
        <p:spPr>
          <a:xfrm>
            <a:off x="6770915" y="383031"/>
            <a:ext cx="2260600" cy="4485021"/>
          </a:xfrm>
          <a:prstGeom prst="rect">
            <a:avLst/>
          </a:prstGeom>
          <a:solidFill>
            <a:srgbClr val="25B196">
              <a:alpha val="6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</a:endParaRPr>
          </a:p>
        </p:txBody>
      </p:sp>
      <p:pic>
        <p:nvPicPr>
          <p:cNvPr id="22" name="Google Shape;598;p13">
            <a:extLst>
              <a:ext uri="{FF2B5EF4-FFF2-40B4-BE49-F238E27FC236}">
                <a16:creationId xmlns:a16="http://schemas.microsoft.com/office/drawing/2014/main" id="{E287ED00-CB4C-7E54-2E66-4F81D993773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5076" y="1549953"/>
            <a:ext cx="1678988" cy="167898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600;p13">
            <a:extLst>
              <a:ext uri="{FF2B5EF4-FFF2-40B4-BE49-F238E27FC236}">
                <a16:creationId xmlns:a16="http://schemas.microsoft.com/office/drawing/2014/main" id="{864386AC-E774-26FA-24F0-7979D010A1DB}"/>
              </a:ext>
            </a:extLst>
          </p:cNvPr>
          <p:cNvSpPr txBox="1"/>
          <p:nvPr/>
        </p:nvSpPr>
        <p:spPr>
          <a:xfrm>
            <a:off x="7070661" y="505762"/>
            <a:ext cx="194781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chemeClr val="lt1"/>
              </a:buClr>
              <a:buSzPts val="1800"/>
            </a:pPr>
            <a:r>
              <a:rPr lang="en-ZA" b="1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View and download the Meta-framework here! </a:t>
            </a:r>
            <a:endParaRPr b="1" dirty="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25" name="Google Shape;601;p13">
            <a:extLst>
              <a:ext uri="{FF2B5EF4-FFF2-40B4-BE49-F238E27FC236}">
                <a16:creationId xmlns:a16="http://schemas.microsoft.com/office/drawing/2014/main" id="{528F015D-F1F5-62BC-ECF4-8C59BC3ABEB6}"/>
              </a:ext>
            </a:extLst>
          </p:cNvPr>
          <p:cNvGrpSpPr/>
          <p:nvPr/>
        </p:nvGrpSpPr>
        <p:grpSpPr>
          <a:xfrm>
            <a:off x="3139585" y="496369"/>
            <a:ext cx="3384516" cy="4785387"/>
            <a:chOff x="2788228" y="1011382"/>
            <a:chExt cx="3731452" cy="5275921"/>
          </a:xfrm>
        </p:grpSpPr>
        <p:sp>
          <p:nvSpPr>
            <p:cNvPr id="26" name="Google Shape;602;p13">
              <a:extLst>
                <a:ext uri="{FF2B5EF4-FFF2-40B4-BE49-F238E27FC236}">
                  <a16:creationId xmlns:a16="http://schemas.microsoft.com/office/drawing/2014/main" id="{F99CD537-61E4-41FF-6722-164447927CD0}"/>
                </a:ext>
              </a:extLst>
            </p:cNvPr>
            <p:cNvSpPr/>
            <p:nvPr/>
          </p:nvSpPr>
          <p:spPr>
            <a:xfrm>
              <a:off x="2788228" y="1011382"/>
              <a:ext cx="3731452" cy="527592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  <p:pic>
          <p:nvPicPr>
            <p:cNvPr id="27" name="Google Shape;603;p13">
              <a:extLst>
                <a:ext uri="{FF2B5EF4-FFF2-40B4-BE49-F238E27FC236}">
                  <a16:creationId xmlns:a16="http://schemas.microsoft.com/office/drawing/2014/main" id="{2286A663-EBD3-4963-B259-34A9130C175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789837" y="1011382"/>
              <a:ext cx="3728234" cy="527592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5" name="Immagine 4" descr="Immagine che contiene testo, Carattere, logo, Elementi grafici&#10;&#10;Descrizione generata automaticamente">
            <a:extLst>
              <a:ext uri="{FF2B5EF4-FFF2-40B4-BE49-F238E27FC236}">
                <a16:creationId xmlns:a16="http://schemas.microsoft.com/office/drawing/2014/main" id="{33B5C9D2-3A60-DB10-570B-99E21952BE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7095" y="4818135"/>
            <a:ext cx="1154563" cy="661727"/>
          </a:xfrm>
          <a:prstGeom prst="rect">
            <a:avLst/>
          </a:prstGeom>
        </p:spPr>
      </p:pic>
      <p:pic>
        <p:nvPicPr>
          <p:cNvPr id="7" name="Immagine 6" descr="Immagine che contiene cerchio, Elementi grafici, grafica, Policromia&#10;&#10;Descrizione generata automaticamente">
            <a:extLst>
              <a:ext uri="{FF2B5EF4-FFF2-40B4-BE49-F238E27FC236}">
                <a16:creationId xmlns:a16="http://schemas.microsoft.com/office/drawing/2014/main" id="{295B3B35-CA49-79FC-DA54-752F055A38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328" y="2909027"/>
            <a:ext cx="1511627" cy="1542840"/>
          </a:xfrm>
          <a:prstGeom prst="rect">
            <a:avLst/>
          </a:prstGeom>
        </p:spPr>
      </p:pic>
      <p:pic>
        <p:nvPicPr>
          <p:cNvPr id="9" name="Immagine 8" descr="Immagine che contiene bandiera, simbolo, logo, Carattere&#10;&#10;Descrizione generata automaticamente">
            <a:extLst>
              <a:ext uri="{FF2B5EF4-FFF2-40B4-BE49-F238E27FC236}">
                <a16:creationId xmlns:a16="http://schemas.microsoft.com/office/drawing/2014/main" id="{BFA56AAC-4049-1C0F-EA74-49698E4CA2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568" y="4858948"/>
            <a:ext cx="687200" cy="696264"/>
          </a:xfrm>
          <a:prstGeom prst="rect">
            <a:avLst/>
          </a:prstGeom>
        </p:spPr>
      </p:pic>
      <p:pic>
        <p:nvPicPr>
          <p:cNvPr id="2" name="Picture Placeholder 8" descr="A screenshot of a web page&#10;&#10;Description automatically generated">
            <a:extLst>
              <a:ext uri="{FF2B5EF4-FFF2-40B4-BE49-F238E27FC236}">
                <a16:creationId xmlns:a16="http://schemas.microsoft.com/office/drawing/2014/main" id="{26D5B88D-D32A-F2BE-5028-F977379FC00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-16670" r="-9372"/>
          <a:stretch/>
        </p:blipFill>
        <p:spPr>
          <a:xfrm>
            <a:off x="7082028" y="3299112"/>
            <a:ext cx="5576717" cy="35588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7060B6-22DE-8F24-1F27-295C3C52A177}"/>
              </a:ext>
            </a:extLst>
          </p:cNvPr>
          <p:cNvSpPr txBox="1"/>
          <p:nvPr/>
        </p:nvSpPr>
        <p:spPr>
          <a:xfrm>
            <a:off x="3606757" y="6002781"/>
            <a:ext cx="63283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  <a:hlinkClick r:id="rId10"/>
              </a:rPr>
              <a:t>Meta-framework link</a:t>
            </a:r>
            <a:endParaRPr lang="en-GB" sz="1800" b="0" i="0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  <a:hlinkClick r:id="rId11"/>
              </a:rPr>
              <a:t>Database teaser link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0556722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304</Words>
  <Application>Microsoft Macintosh PowerPoint</Application>
  <PresentationFormat>Widescreen</PresentationFormat>
  <Paragraphs>44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Barlow</vt:lpstr>
      <vt:lpstr>Calibri</vt:lpstr>
      <vt:lpstr>1_Office Theme</vt:lpstr>
      <vt:lpstr>PowerPoint Presentation</vt:lpstr>
      <vt:lpstr>PowerPoint Presentation</vt:lpstr>
      <vt:lpstr>Agroecology status correlates positively with both productivity, income and environment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Fergus_3</dc:creator>
  <cp:lastModifiedBy>Fergus_3</cp:lastModifiedBy>
  <cp:revision>1</cp:revision>
  <dcterms:created xsi:type="dcterms:W3CDTF">2025-01-16T02:14:35Z</dcterms:created>
  <dcterms:modified xsi:type="dcterms:W3CDTF">2025-01-16T03:16:37Z</dcterms:modified>
</cp:coreProperties>
</file>