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4"/>
    <p:sldMasterId id="2147483688" r:id="rId5"/>
    <p:sldMasterId id="2147483700" r:id="rId6"/>
    <p:sldMasterId id="2147483712" r:id="rId7"/>
  </p:sldMasterIdLst>
  <p:notesMasterIdLst>
    <p:notesMasterId r:id="rId13"/>
  </p:notesMasterIdLst>
  <p:sldIdLst>
    <p:sldId id="465" r:id="rId8"/>
    <p:sldId id="466" r:id="rId9"/>
    <p:sldId id="267" r:id="rId10"/>
    <p:sldId id="281" r:id="rId11"/>
    <p:sldId id="257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paration" id="{0ABD3C27-676F-416C-8CFB-5FCC48410A7D}">
          <p14:sldIdLst/>
        </p14:section>
        <p14:section name="Slide deck" id="{FA2376F6-D63D-4688-9949-5F0FBCE91696}">
          <p14:sldIdLst>
            <p14:sldId id="465"/>
            <p14:sldId id="466"/>
            <p14:sldId id="267"/>
            <p14:sldId id="281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34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DC190-6FD0-E842-B24F-52183A7E6E9C}" type="doc">
      <dgm:prSet loTypeId="urn:microsoft.com/office/officeart/2005/8/layout/venn2" loCatId="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2D423A5-FB14-5345-861F-E658859DFB75}">
      <dgm:prSet phldrT="[Text]"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GLOBAL </a:t>
          </a:r>
        </a:p>
        <a:p>
          <a:r>
            <a:rPr lang="en-US" sz="2800" b="1" dirty="0">
              <a:solidFill>
                <a:srgbClr val="FFFF00"/>
              </a:solidFill>
            </a:rPr>
            <a:t>(UNFCC, UNCBD, CFS, FSS, IFAD, FAO, TPP AE, AE Coalition; plus GAFSP)</a:t>
          </a:r>
        </a:p>
      </dgm:t>
    </dgm:pt>
    <dgm:pt modelId="{320EC358-3E8B-CD40-9EAA-06408F083E52}" type="parTrans" cxnId="{331820C6-DD51-6844-B125-4D39156082AC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66C78415-5C9F-DE48-8F45-ADB2F7E6E08E}" type="sibTrans" cxnId="{331820C6-DD51-6844-B125-4D39156082AC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115C4451-358D-4749-963D-303AEF2245E0}">
      <dgm:prSet phldrT="[Text]" custT="1"/>
      <dgm:spPr/>
      <dgm:t>
        <a:bodyPr/>
        <a:lstStyle/>
        <a:p>
          <a:endParaRPr lang="en-US" sz="2000" b="1" dirty="0">
            <a:solidFill>
              <a:srgbClr val="FFFF00"/>
            </a:solidFill>
          </a:endParaRPr>
        </a:p>
        <a:p>
          <a:r>
            <a:rPr lang="en-US" sz="2800" b="1" dirty="0">
              <a:solidFill>
                <a:schemeClr val="bg1"/>
              </a:solidFill>
            </a:rPr>
            <a:t>REGIONAL </a:t>
          </a:r>
        </a:p>
        <a:p>
          <a:r>
            <a:rPr lang="en-US" sz="2800" b="1" dirty="0">
              <a:solidFill>
                <a:srgbClr val="FFFF00"/>
              </a:solidFill>
            </a:rPr>
            <a:t>(ASEAN, SAARC, FAORAP, IFAD APR)</a:t>
          </a:r>
        </a:p>
      </dgm:t>
    </dgm:pt>
    <dgm:pt modelId="{CBFC6618-0595-3442-B300-F2D714DAF178}" type="parTrans" cxnId="{8FF849B7-C84D-224A-BD0C-BDF99E745142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1C613B13-CD3E-564B-B2C5-776D2DE0F545}" type="sibTrans" cxnId="{8FF849B7-C84D-224A-BD0C-BDF99E745142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5F9DB329-A2E1-1846-82E6-FA84FB6657FB}">
      <dgm:prSet phldrT="[Text]"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NATIONAL</a:t>
          </a:r>
          <a:r>
            <a:rPr lang="en-US" sz="2800" b="1" dirty="0">
              <a:solidFill>
                <a:srgbClr val="FFFF00"/>
              </a:solidFill>
            </a:rPr>
            <a:t> </a:t>
          </a:r>
        </a:p>
        <a:p>
          <a:r>
            <a:rPr lang="en-US" sz="2800" b="1" dirty="0">
              <a:solidFill>
                <a:srgbClr val="FFFF00"/>
              </a:solidFill>
            </a:rPr>
            <a:t>(NLC, NCFF, APFP, FAO and IFAD at the country)</a:t>
          </a:r>
        </a:p>
      </dgm:t>
    </dgm:pt>
    <dgm:pt modelId="{94F67F3A-6615-9743-A593-BAA95C0CBE04}" type="parTrans" cxnId="{86DD0101-01F5-E241-84B4-34D3B0E5AADD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9F45C2A5-5D0A-BB4A-B37F-92328D3B276D}" type="sibTrans" cxnId="{86DD0101-01F5-E241-84B4-34D3B0E5AADD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0645C26E-1292-3A49-9745-05A57B1E249C}" type="pres">
      <dgm:prSet presAssocID="{A40DC190-6FD0-E842-B24F-52183A7E6E9C}" presName="Name0" presStyleCnt="0">
        <dgm:presLayoutVars>
          <dgm:chMax val="7"/>
          <dgm:resizeHandles val="exact"/>
        </dgm:presLayoutVars>
      </dgm:prSet>
      <dgm:spPr/>
    </dgm:pt>
    <dgm:pt modelId="{D4155C1A-ECA7-9F4A-9D0C-CF2976D47219}" type="pres">
      <dgm:prSet presAssocID="{A40DC190-6FD0-E842-B24F-52183A7E6E9C}" presName="comp1" presStyleCnt="0"/>
      <dgm:spPr/>
    </dgm:pt>
    <dgm:pt modelId="{C3D16D36-A5C2-9447-B904-B116AC63B427}" type="pres">
      <dgm:prSet presAssocID="{A40DC190-6FD0-E842-B24F-52183A7E6E9C}" presName="circle1" presStyleLbl="node1" presStyleIdx="0" presStyleCnt="3" custScaleX="105765"/>
      <dgm:spPr/>
    </dgm:pt>
    <dgm:pt modelId="{29D3CB21-9532-9E40-8DBA-0967B336FE73}" type="pres">
      <dgm:prSet presAssocID="{A40DC190-6FD0-E842-B24F-52183A7E6E9C}" presName="c1text" presStyleLbl="node1" presStyleIdx="0" presStyleCnt="3">
        <dgm:presLayoutVars>
          <dgm:bulletEnabled val="1"/>
        </dgm:presLayoutVars>
      </dgm:prSet>
      <dgm:spPr/>
    </dgm:pt>
    <dgm:pt modelId="{2FABBF0B-417E-0744-88B1-A5BBD602032C}" type="pres">
      <dgm:prSet presAssocID="{A40DC190-6FD0-E842-B24F-52183A7E6E9C}" presName="comp2" presStyleCnt="0"/>
      <dgm:spPr/>
    </dgm:pt>
    <dgm:pt modelId="{ADBC6F94-5259-0140-A669-4F1E30691CB4}" type="pres">
      <dgm:prSet presAssocID="{A40DC190-6FD0-E842-B24F-52183A7E6E9C}" presName="circle2" presStyleLbl="node1" presStyleIdx="1" presStyleCnt="3"/>
      <dgm:spPr/>
    </dgm:pt>
    <dgm:pt modelId="{652163BE-D3F8-F649-ACF2-2FE9488DDEFA}" type="pres">
      <dgm:prSet presAssocID="{A40DC190-6FD0-E842-B24F-52183A7E6E9C}" presName="c2text" presStyleLbl="node1" presStyleIdx="1" presStyleCnt="3">
        <dgm:presLayoutVars>
          <dgm:bulletEnabled val="1"/>
        </dgm:presLayoutVars>
      </dgm:prSet>
      <dgm:spPr/>
    </dgm:pt>
    <dgm:pt modelId="{30DF483F-93F8-5747-87A3-B1E281FE7990}" type="pres">
      <dgm:prSet presAssocID="{A40DC190-6FD0-E842-B24F-52183A7E6E9C}" presName="comp3" presStyleCnt="0"/>
      <dgm:spPr/>
    </dgm:pt>
    <dgm:pt modelId="{CB7EAB76-64F6-5849-99F9-EB56084E1330}" type="pres">
      <dgm:prSet presAssocID="{A40DC190-6FD0-E842-B24F-52183A7E6E9C}" presName="circle3" presStyleLbl="node1" presStyleIdx="2" presStyleCnt="3"/>
      <dgm:spPr/>
    </dgm:pt>
    <dgm:pt modelId="{2778C204-A983-FE43-9371-862D6C9205AA}" type="pres">
      <dgm:prSet presAssocID="{A40DC190-6FD0-E842-B24F-52183A7E6E9C}" presName="c3text" presStyleLbl="node1" presStyleIdx="2" presStyleCnt="3">
        <dgm:presLayoutVars>
          <dgm:bulletEnabled val="1"/>
        </dgm:presLayoutVars>
      </dgm:prSet>
      <dgm:spPr/>
    </dgm:pt>
  </dgm:ptLst>
  <dgm:cxnLst>
    <dgm:cxn modelId="{86DD0101-01F5-E241-84B4-34D3B0E5AADD}" srcId="{A40DC190-6FD0-E842-B24F-52183A7E6E9C}" destId="{5F9DB329-A2E1-1846-82E6-FA84FB6657FB}" srcOrd="2" destOrd="0" parTransId="{94F67F3A-6615-9743-A593-BAA95C0CBE04}" sibTransId="{9F45C2A5-5D0A-BB4A-B37F-92328D3B276D}"/>
    <dgm:cxn modelId="{095C7009-C1D7-4B44-9277-604322486478}" type="presOf" srcId="{5F9DB329-A2E1-1846-82E6-FA84FB6657FB}" destId="{2778C204-A983-FE43-9371-862D6C9205AA}" srcOrd="1" destOrd="0" presId="urn:microsoft.com/office/officeart/2005/8/layout/venn2"/>
    <dgm:cxn modelId="{CA44A21B-C2E5-9341-860D-C25445AA57FF}" type="presOf" srcId="{115C4451-358D-4749-963D-303AEF2245E0}" destId="{ADBC6F94-5259-0140-A669-4F1E30691CB4}" srcOrd="0" destOrd="0" presId="urn:microsoft.com/office/officeart/2005/8/layout/venn2"/>
    <dgm:cxn modelId="{68D77D54-B659-9947-A583-818419082387}" type="presOf" srcId="{92D423A5-FB14-5345-861F-E658859DFB75}" destId="{29D3CB21-9532-9E40-8DBA-0967B336FE73}" srcOrd="1" destOrd="0" presId="urn:microsoft.com/office/officeart/2005/8/layout/venn2"/>
    <dgm:cxn modelId="{933C6885-24F6-BC42-B4A0-3E75CB8E742F}" type="presOf" srcId="{92D423A5-FB14-5345-861F-E658859DFB75}" destId="{C3D16D36-A5C2-9447-B904-B116AC63B427}" srcOrd="0" destOrd="0" presId="urn:microsoft.com/office/officeart/2005/8/layout/venn2"/>
    <dgm:cxn modelId="{1194E79B-6CCD-6A4B-8255-D9ADF2D02264}" type="presOf" srcId="{5F9DB329-A2E1-1846-82E6-FA84FB6657FB}" destId="{CB7EAB76-64F6-5849-99F9-EB56084E1330}" srcOrd="0" destOrd="0" presId="urn:microsoft.com/office/officeart/2005/8/layout/venn2"/>
    <dgm:cxn modelId="{8FF849B7-C84D-224A-BD0C-BDF99E745142}" srcId="{A40DC190-6FD0-E842-B24F-52183A7E6E9C}" destId="{115C4451-358D-4749-963D-303AEF2245E0}" srcOrd="1" destOrd="0" parTransId="{CBFC6618-0595-3442-B300-F2D714DAF178}" sibTransId="{1C613B13-CD3E-564B-B2C5-776D2DE0F545}"/>
    <dgm:cxn modelId="{331820C6-DD51-6844-B125-4D39156082AC}" srcId="{A40DC190-6FD0-E842-B24F-52183A7E6E9C}" destId="{92D423A5-FB14-5345-861F-E658859DFB75}" srcOrd="0" destOrd="0" parTransId="{320EC358-3E8B-CD40-9EAA-06408F083E52}" sibTransId="{66C78415-5C9F-DE48-8F45-ADB2F7E6E08E}"/>
    <dgm:cxn modelId="{12BC8FE9-8466-8347-A4BA-FE197A2853FA}" type="presOf" srcId="{A40DC190-6FD0-E842-B24F-52183A7E6E9C}" destId="{0645C26E-1292-3A49-9745-05A57B1E249C}" srcOrd="0" destOrd="0" presId="urn:microsoft.com/office/officeart/2005/8/layout/venn2"/>
    <dgm:cxn modelId="{563573F6-96B4-1247-957F-8F4B038A98FC}" type="presOf" srcId="{115C4451-358D-4749-963D-303AEF2245E0}" destId="{652163BE-D3F8-F649-ACF2-2FE9488DDEFA}" srcOrd="1" destOrd="0" presId="urn:microsoft.com/office/officeart/2005/8/layout/venn2"/>
    <dgm:cxn modelId="{0E5FE926-FC0D-C446-B274-847947330387}" type="presParOf" srcId="{0645C26E-1292-3A49-9745-05A57B1E249C}" destId="{D4155C1A-ECA7-9F4A-9D0C-CF2976D47219}" srcOrd="0" destOrd="0" presId="urn:microsoft.com/office/officeart/2005/8/layout/venn2"/>
    <dgm:cxn modelId="{C8CA39C3-D5B0-244B-BC36-5548FFD0968E}" type="presParOf" srcId="{D4155C1A-ECA7-9F4A-9D0C-CF2976D47219}" destId="{C3D16D36-A5C2-9447-B904-B116AC63B427}" srcOrd="0" destOrd="0" presId="urn:microsoft.com/office/officeart/2005/8/layout/venn2"/>
    <dgm:cxn modelId="{AB9D62B5-46EF-D244-9B5B-485C4048BF41}" type="presParOf" srcId="{D4155C1A-ECA7-9F4A-9D0C-CF2976D47219}" destId="{29D3CB21-9532-9E40-8DBA-0967B336FE73}" srcOrd="1" destOrd="0" presId="urn:microsoft.com/office/officeart/2005/8/layout/venn2"/>
    <dgm:cxn modelId="{28977DF1-E4D9-CE47-B0AC-D14C466D7AB1}" type="presParOf" srcId="{0645C26E-1292-3A49-9745-05A57B1E249C}" destId="{2FABBF0B-417E-0744-88B1-A5BBD602032C}" srcOrd="1" destOrd="0" presId="urn:microsoft.com/office/officeart/2005/8/layout/venn2"/>
    <dgm:cxn modelId="{C2B82420-0723-6E4C-A4C0-DCD58DFBAF5A}" type="presParOf" srcId="{2FABBF0B-417E-0744-88B1-A5BBD602032C}" destId="{ADBC6F94-5259-0140-A669-4F1E30691CB4}" srcOrd="0" destOrd="0" presId="urn:microsoft.com/office/officeart/2005/8/layout/venn2"/>
    <dgm:cxn modelId="{DF53B646-62EC-4B48-A155-ABDFD36BFA8F}" type="presParOf" srcId="{2FABBF0B-417E-0744-88B1-A5BBD602032C}" destId="{652163BE-D3F8-F649-ACF2-2FE9488DDEFA}" srcOrd="1" destOrd="0" presId="urn:microsoft.com/office/officeart/2005/8/layout/venn2"/>
    <dgm:cxn modelId="{259DCFF4-51FB-4649-B005-655EA0C6474D}" type="presParOf" srcId="{0645C26E-1292-3A49-9745-05A57B1E249C}" destId="{30DF483F-93F8-5747-87A3-B1E281FE7990}" srcOrd="2" destOrd="0" presId="urn:microsoft.com/office/officeart/2005/8/layout/venn2"/>
    <dgm:cxn modelId="{597A8FF4-AFF9-B144-84F0-7FB4F8AB815F}" type="presParOf" srcId="{30DF483F-93F8-5747-87A3-B1E281FE7990}" destId="{CB7EAB76-64F6-5849-99F9-EB56084E1330}" srcOrd="0" destOrd="0" presId="urn:microsoft.com/office/officeart/2005/8/layout/venn2"/>
    <dgm:cxn modelId="{FF8E797F-33FA-094B-9619-7C4242ADCB1C}" type="presParOf" srcId="{30DF483F-93F8-5747-87A3-B1E281FE7990}" destId="{2778C204-A983-FE43-9371-862D6C9205A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16D36-A5C2-9447-B904-B116AC63B427}">
      <dsp:nvSpPr>
        <dsp:cNvPr id="0" name=""/>
        <dsp:cNvSpPr/>
      </dsp:nvSpPr>
      <dsp:spPr>
        <a:xfrm>
          <a:off x="2358082" y="0"/>
          <a:ext cx="9214987" cy="871270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GLOBAL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FF00"/>
              </a:solidFill>
            </a:rPr>
            <a:t>(UNFCC, UNCBD, CFS, FSS, IFAD, FAO, TPP AE, AE Coalition; plus GAFSP)</a:t>
          </a:r>
        </a:p>
      </dsp:txBody>
      <dsp:txXfrm>
        <a:off x="5355256" y="435635"/>
        <a:ext cx="3220638" cy="1306905"/>
      </dsp:txXfrm>
    </dsp:sp>
    <dsp:sp modelId="{ADBC6F94-5259-0140-A669-4F1E30691CB4}">
      <dsp:nvSpPr>
        <dsp:cNvPr id="0" name=""/>
        <dsp:cNvSpPr/>
      </dsp:nvSpPr>
      <dsp:spPr>
        <a:xfrm>
          <a:off x="3698313" y="2178174"/>
          <a:ext cx="6534525" cy="6534525"/>
        </a:xfrm>
        <a:prstGeom prst="ellipse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FFFF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REGIONAL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FF00"/>
              </a:solidFill>
            </a:rPr>
            <a:t>(ASEAN, SAARC, FAORAP, IFAD APR)</a:t>
          </a:r>
        </a:p>
      </dsp:txBody>
      <dsp:txXfrm>
        <a:off x="5443031" y="2586582"/>
        <a:ext cx="3045088" cy="1225223"/>
      </dsp:txXfrm>
    </dsp:sp>
    <dsp:sp modelId="{CB7EAB76-64F6-5849-99F9-EB56084E1330}">
      <dsp:nvSpPr>
        <dsp:cNvPr id="0" name=""/>
        <dsp:cNvSpPr/>
      </dsp:nvSpPr>
      <dsp:spPr>
        <a:xfrm>
          <a:off x="4787400" y="4356350"/>
          <a:ext cx="4356350" cy="4356350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NATIONAL</a:t>
          </a:r>
          <a:r>
            <a:rPr lang="en-US" sz="2800" b="1" kern="1200" dirty="0">
              <a:solidFill>
                <a:srgbClr val="FFFF00"/>
              </a:solidFill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FF00"/>
              </a:solidFill>
            </a:rPr>
            <a:t>(NLC, NCFF, APFP, FAO and IFAD at the country)</a:t>
          </a:r>
        </a:p>
      </dsp:txBody>
      <dsp:txXfrm>
        <a:off x="5425373" y="5445437"/>
        <a:ext cx="3080404" cy="2178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ECFE-2CDF-4A18-A3A9-D8A89372CD1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BF5FC-D4C3-4E1C-B589-FA5A6821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0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6198740d74_0_117"/>
          <p:cNvSpPr txBox="1">
            <a:spLocks noGrp="1"/>
          </p:cNvSpPr>
          <p:nvPr>
            <p:ph type="ctrTitle"/>
          </p:nvPr>
        </p:nvSpPr>
        <p:spPr>
          <a:xfrm>
            <a:off x="623417" y="1489151"/>
            <a:ext cx="17041050" cy="41053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1035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1035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1035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1035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1035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1035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1035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1035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10350"/>
            </a:lvl9pPr>
          </a:lstStyle>
          <a:p>
            <a:endParaRPr/>
          </a:p>
        </p:txBody>
      </p:sp>
      <p:sp>
        <p:nvSpPr>
          <p:cNvPr id="15" name="Google Shape;15;g26198740d74_0_117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050" cy="15853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55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55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55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55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55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55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55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55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5550"/>
            </a:lvl9pPr>
          </a:lstStyle>
          <a:p>
            <a:endParaRPr/>
          </a:p>
        </p:txBody>
      </p:sp>
      <p:sp>
        <p:nvSpPr>
          <p:cNvPr id="16" name="Google Shape;16;g26198740d74_0_117"/>
          <p:cNvSpPr txBox="1">
            <a:spLocks noGrp="1"/>
          </p:cNvSpPr>
          <p:nvPr>
            <p:ph type="sldNum" idx="12"/>
          </p:nvPr>
        </p:nvSpPr>
        <p:spPr>
          <a:xfrm>
            <a:off x="16944915" y="9326433"/>
            <a:ext cx="1097550" cy="787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6198740d74_0_152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050" cy="39271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50" name="Google Shape;50;g26198740d74_0_152"/>
          <p:cNvSpPr txBox="1">
            <a:spLocks noGrp="1"/>
          </p:cNvSpPr>
          <p:nvPr>
            <p:ph type="body" idx="1"/>
          </p:nvPr>
        </p:nvSpPr>
        <p:spPr>
          <a:xfrm>
            <a:off x="623400" y="6304451"/>
            <a:ext cx="17041050" cy="26014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685800" lvl="0" indent="-5715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1371600" lvl="1" indent="-523875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26198740d74_0_152"/>
          <p:cNvSpPr txBox="1">
            <a:spLocks noGrp="1"/>
          </p:cNvSpPr>
          <p:nvPr>
            <p:ph type="sldNum" idx="12"/>
          </p:nvPr>
        </p:nvSpPr>
        <p:spPr>
          <a:xfrm>
            <a:off x="16944915" y="9326433"/>
            <a:ext cx="1097550" cy="787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6198740d74_0_158"/>
          <p:cNvSpPr/>
          <p:nvPr/>
        </p:nvSpPr>
        <p:spPr>
          <a:xfrm>
            <a:off x="4763" y="9601200"/>
            <a:ext cx="18283050" cy="685800"/>
          </a:xfrm>
          <a:prstGeom prst="rect">
            <a:avLst/>
          </a:prstGeom>
          <a:solidFill>
            <a:srgbClr val="63A537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6" name="Google Shape;56;g26198740d74_0_158"/>
          <p:cNvSpPr/>
          <p:nvPr/>
        </p:nvSpPr>
        <p:spPr>
          <a:xfrm>
            <a:off x="23" y="9501474"/>
            <a:ext cx="18283050" cy="95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cxnSp>
        <p:nvCxnSpPr>
          <p:cNvPr id="57" name="Google Shape;57;g26198740d74_0_158"/>
          <p:cNvCxnSpPr/>
          <p:nvPr/>
        </p:nvCxnSpPr>
        <p:spPr>
          <a:xfrm>
            <a:off x="1811487" y="6515100"/>
            <a:ext cx="14813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8" name="Google Shape;58;g26198740d74_0_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7913" y="539258"/>
            <a:ext cx="4683182" cy="468318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26198740d74_0_158"/>
          <p:cNvSpPr txBox="1"/>
          <p:nvPr/>
        </p:nvSpPr>
        <p:spPr>
          <a:xfrm>
            <a:off x="1695758" y="5119034"/>
            <a:ext cx="15044850" cy="152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Asia-Pacific Farmers Program-Farmers’ Organization for Asia</a:t>
            </a:r>
            <a:endParaRPr sz="2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APFP/FO4A</a:t>
            </a:r>
            <a:endParaRPr sz="2700"/>
          </a:p>
        </p:txBody>
      </p:sp>
      <p:sp>
        <p:nvSpPr>
          <p:cNvPr id="60" name="Google Shape;60;g26198740d74_0_158"/>
          <p:cNvSpPr txBox="1"/>
          <p:nvPr/>
        </p:nvSpPr>
        <p:spPr>
          <a:xfrm>
            <a:off x="2405082" y="5912024"/>
            <a:ext cx="13473000" cy="180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Strengthening the capacities of farmers’ organizations to deliver better, improved,</a:t>
            </a:r>
            <a:endParaRPr sz="2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inclusive services to their members</a:t>
            </a:r>
            <a:endParaRPr sz="2700"/>
          </a:p>
        </p:txBody>
      </p:sp>
      <p:pic>
        <p:nvPicPr>
          <p:cNvPr id="61" name="Google Shape;61;g26198740d74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2367" y="7406132"/>
            <a:ext cx="6418541" cy="2420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77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g26198740d74_0_179"/>
          <p:cNvGrpSpPr/>
          <p:nvPr/>
        </p:nvGrpSpPr>
        <p:grpSpPr>
          <a:xfrm rot="5400000" flipH="1">
            <a:off x="2" y="5850198"/>
            <a:ext cx="4438839" cy="4438839"/>
            <a:chOff x="0" y="12289"/>
            <a:chExt cx="3550" cy="3551"/>
          </a:xfrm>
        </p:grpSpPr>
        <p:sp>
          <p:nvSpPr>
            <p:cNvPr id="77" name="Google Shape;77;g26198740d74_0_179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g26198740d74_0_179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g26198740d74_0_179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g26198740d74_0_179"/>
          <p:cNvSpPr>
            <a:spLocks noGrp="1"/>
          </p:cNvSpPr>
          <p:nvPr>
            <p:ph type="pic" idx="2"/>
          </p:nvPr>
        </p:nvSpPr>
        <p:spPr>
          <a:xfrm>
            <a:off x="9144000" y="-33815"/>
            <a:ext cx="9144000" cy="103545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g26198740d74_0_179"/>
          <p:cNvSpPr txBox="1">
            <a:spLocks noGrp="1"/>
          </p:cNvSpPr>
          <p:nvPr>
            <p:ph type="title"/>
          </p:nvPr>
        </p:nvSpPr>
        <p:spPr>
          <a:xfrm>
            <a:off x="1446035" y="1318595"/>
            <a:ext cx="74124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 sz="6600" b="1" i="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cxnSp>
        <p:nvCxnSpPr>
          <p:cNvPr id="82" name="Google Shape;82;g26198740d74_0_179"/>
          <p:cNvCxnSpPr/>
          <p:nvPr/>
        </p:nvCxnSpPr>
        <p:spPr>
          <a:xfrm>
            <a:off x="1428750" y="2908662"/>
            <a:ext cx="3200400" cy="5850"/>
          </a:xfrm>
          <a:prstGeom prst="straightConnector1">
            <a:avLst/>
          </a:prstGeom>
          <a:noFill/>
          <a:ln w="1016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g26198740d74_0_179"/>
          <p:cNvSpPr txBox="1">
            <a:spLocks noGrp="1"/>
          </p:cNvSpPr>
          <p:nvPr>
            <p:ph type="body" idx="1"/>
          </p:nvPr>
        </p:nvSpPr>
        <p:spPr>
          <a:xfrm>
            <a:off x="1428749" y="3434045"/>
            <a:ext cx="6858000" cy="41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858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2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600" lvl="1" indent="-723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4000"/>
              <a:buChar char="○"/>
              <a:defRPr sz="6000"/>
            </a:lvl2pPr>
            <a:lvl3pPr marL="2057400" lvl="2" indent="-723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000"/>
              <a:buChar char="■"/>
              <a:defRPr sz="6000"/>
            </a:lvl3pPr>
            <a:lvl4pPr marL="2743200" lvl="3" indent="-723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000"/>
              <a:buChar char="●"/>
              <a:defRPr sz="6000"/>
            </a:lvl4pPr>
            <a:lvl5pPr marL="3429000" lvl="4" indent="-723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000"/>
              <a:buChar char="○"/>
              <a:defRPr sz="6000"/>
            </a:lvl5pPr>
            <a:lvl6pPr marL="4114800" lvl="5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4800600" lvl="6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5486400" lvl="7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6172200" lvl="8" indent="-51435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g26198740d74_0_179"/>
          <p:cNvSpPr txBox="1">
            <a:spLocks noGrp="1"/>
          </p:cNvSpPr>
          <p:nvPr>
            <p:ph type="dt" idx="10"/>
          </p:nvPr>
        </p:nvSpPr>
        <p:spPr>
          <a:xfrm>
            <a:off x="1645920" y="9689678"/>
            <a:ext cx="3708450" cy="5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26198740d74_0_179"/>
          <p:cNvSpPr txBox="1">
            <a:spLocks noGrp="1"/>
          </p:cNvSpPr>
          <p:nvPr>
            <p:ph type="ftr" idx="11"/>
          </p:nvPr>
        </p:nvSpPr>
        <p:spPr>
          <a:xfrm>
            <a:off x="5529278" y="9689678"/>
            <a:ext cx="7234200" cy="5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6198740d74_0_179"/>
          <p:cNvSpPr txBox="1">
            <a:spLocks noGrp="1"/>
          </p:cNvSpPr>
          <p:nvPr>
            <p:ph type="sldNum" idx="12"/>
          </p:nvPr>
        </p:nvSpPr>
        <p:spPr>
          <a:xfrm>
            <a:off x="14850687" y="9689678"/>
            <a:ext cx="1967850" cy="5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541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3480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orient="horz" pos="1224">
          <p15:clr>
            <a:srgbClr val="FBAE40"/>
          </p15:clr>
        </p15:guide>
        <p15:guide id="5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6DF5E-B5DD-2DAC-143F-633B8023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EFAB-4D64-44E4-B01F-75352695233D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206B7-B4BA-790E-12F6-54B1DB89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8DEFE-EFDF-5A92-4A65-C339A6A9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A5B1-4F52-44C3-A5B6-7232411E3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2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DED29-8784-8CCC-7264-3E8E5770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7DF1-D077-45FB-B308-0AF7EE5DA9FD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05020-E02D-38D0-8B7C-D7B96E72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F567-BBE0-369A-BBE6-1511EB07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33CD-4AE8-4884-B321-8ABB5D940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0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2846-4183-86A9-371C-D52D8051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2E93-88A9-4BE0-B27B-3B7E8891B2A1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0A8F5-EE60-A0F2-F283-B94115E5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F273-D04A-BC48-3A8D-64EB30D9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0EEB7-4722-42D4-97DE-B26979C94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B9C896-FD38-F75B-3B4E-3A501721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13A4-F6DD-4DEC-ACAA-809B60ECF400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54AC01-E184-EA92-DD73-69CA8E24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69C86-28CF-B467-EC34-0869684D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80F2-E870-48C2-9AF3-B877E3CB4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7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D24BDE-04A0-94AC-0C69-FC6374CC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4F89-419F-491D-AF01-16846A0D6582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80F737-D73F-281A-3A28-0EBA1236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5A1AB0-268D-90A3-A334-74801776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E6CE6-F9CF-4E40-8251-953329DB8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67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828E450-C3DB-6CC1-9C67-5FA29DE48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C3C4-7820-427D-BF98-F640E69C26FC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F7031B-DF85-32C5-7551-3DC00BB4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07B530-6D48-5CA7-481E-36DF55C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5605-BBCA-4866-8450-B65266C67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40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FFB10A-23D0-EA75-AA35-3E59235D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AEC2-6837-4FFE-BAE7-076B27B99835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C2732A-C832-4464-8235-B6117355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A2A0B0-ADDA-366C-D636-5953031A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400A-0BC3-4651-8CF6-86E200AF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6198740d74_0_121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050" cy="16834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9pPr>
          </a:lstStyle>
          <a:p>
            <a:endParaRPr/>
          </a:p>
        </p:txBody>
      </p:sp>
      <p:sp>
        <p:nvSpPr>
          <p:cNvPr id="19" name="Google Shape;19;g26198740d74_0_121"/>
          <p:cNvSpPr txBox="1">
            <a:spLocks noGrp="1"/>
          </p:cNvSpPr>
          <p:nvPr>
            <p:ph type="sldNum" idx="12"/>
          </p:nvPr>
        </p:nvSpPr>
        <p:spPr>
          <a:xfrm>
            <a:off x="16944915" y="9326433"/>
            <a:ext cx="1097550" cy="787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6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B04B21-3477-C4BB-A2F6-2336B76B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1A02-83DE-405A-ADFF-9C4F64D979AC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7A7E3D-5D84-D58E-F611-AA3B6CD2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2D4B33-3925-F523-9805-A57D443D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BCF8-7057-43B4-A054-40BB6D893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0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FC8A28-4AD0-52EF-86A5-F5F26CF8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4E6D-5419-44F0-B33D-4A0401BE0465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3C2805-8FE7-1FB5-4417-48EA06A4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E5CB2-4F46-9348-DC2B-21E56DE6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FAF62-1DFB-4C62-BCD6-973268A05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20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F5F50-3F6A-DF89-963D-23D0AD927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5847-4642-406F-A747-CD7A0782DADB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BBA1E-DEB1-DD1D-F56A-72E9FF3C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754AF-7E3E-736D-569D-520E0740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8358-C50F-4360-9FC8-9474DF1E9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6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7EEE4-C687-8631-F2F4-5D01A801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7F2F-7181-4391-846D-9EF52959D97C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4C5FB-6FD9-BFD8-12E9-36A28EBB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198D3-1179-4C97-7142-DD7EA3CC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7CB1-A581-4D6C-94CE-C842CEF61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80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AD79-7599-9456-0C04-7C904B1FD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AF7F7-CA6F-BC3B-DC5B-249F99E6D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D130D-8749-1531-9859-038525F1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01A8-1055-4B10-9B07-85E847AFC0D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AFF16-97B3-9C48-B88D-E19950E5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CF18A-131B-481D-EFB9-1C816A45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BA7-FEF9-42DA-9D20-EC1FD69A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76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5538B-7BB4-D207-0D18-D8CDB47A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45EB9-B217-AAC9-5ABE-CF817429D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DCCCA-B280-9346-239C-CE50A1AC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01A8-1055-4B10-9B07-85E847AFC0D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0B6FD-EAD0-C489-90E4-CDFEEA44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E85BA-A6A8-A06A-D026-6D5C21A2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BA7-FEF9-42DA-9D20-EC1FD69A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25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C07E-0983-A769-AEB0-6EA85467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CD279-5181-1A75-BB07-FBA5FFBF9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ED16C-6E81-31A7-58C6-CBB8AAB6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01A8-1055-4B10-9B07-85E847AFC0D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4E294-69B5-66E1-7E68-FA803137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42FA7-DD2A-2B9C-CBDB-0DBEB5A8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BA7-FEF9-42DA-9D20-EC1FD69A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B56A-0192-6308-967B-4120717D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A3D7-6753-BEB0-1A50-A315EE06E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CC686-30AA-6F8F-171A-696EEE7D8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0EBFA-001B-6816-3FFD-755F7ECC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01A8-1055-4B10-9B07-85E847AFC0D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7AE8A-CE87-DF0F-DC4D-AA04DDB0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C87B-F253-AB24-6028-62D4BDE7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BA7-FEF9-42DA-9D20-EC1FD69A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89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2C37-84D1-005C-FA23-0B1CF222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82580-A2FE-78A9-4903-5DE5FC0AD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AA70A-037B-ECD8-D12D-87A71E553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56995-D2FA-7FB3-2F16-6E0761FE1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116-F0A0-4D98-3239-72A1A4909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11E12-C2EE-1F3D-75AB-F9650BD5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01A8-1055-4B10-9B07-85E847AFC0D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904E6-86AF-A300-1B4D-7F80AE93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ADAAA-23BF-87F8-60DC-84FF7FFF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BA7-FEF9-42DA-9D20-EC1FD69A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18D1-652F-CCB8-56FF-60AC495B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FEFB3-6573-5B8C-009E-1EBEF27F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01A8-1055-4B10-9B07-85E847AFC0D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BA398-5C5F-8F47-555D-04BD7201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91DE6-2894-8B9C-1A67-82BE536A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BA7-FEF9-42DA-9D20-EC1FD69A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6198740d74_0_124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0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6198740d74_0_12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050" cy="6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685800" lvl="0" indent="-5715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1371600" lvl="1" indent="-523875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26198740d74_0_124"/>
          <p:cNvSpPr txBox="1">
            <a:spLocks noGrp="1"/>
          </p:cNvSpPr>
          <p:nvPr>
            <p:ph type="sldNum" idx="12"/>
          </p:nvPr>
        </p:nvSpPr>
        <p:spPr>
          <a:xfrm>
            <a:off x="16944915" y="9326433"/>
            <a:ext cx="1097550" cy="787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47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6C003-DEF3-2941-D68B-A179620B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01A8-1055-4B10-9B07-85E847AFC0D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0C38A-D262-81EE-3AC1-19BF74EF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F33DA-C030-C9C6-B383-B8CD8035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BA7-FEF9-42DA-9D20-EC1FD69A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28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D4D9-6C4C-3EE7-9110-FF5A40F3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49AD4-08E2-352C-E73F-24163A61C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5EF34-BA95-FC93-0EB2-8E39E6E17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BE464-FE2D-2252-B6B8-3A45FD32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01A8-1055-4B10-9B07-85E847AFC0D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1CF20-0EBB-428C-BBEC-E44DA9FB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FD5C3-1157-86D2-C4CC-B7C02AC4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BA7-FEF9-42DA-9D20-EC1FD69A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83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4BF4-1052-46AC-3AD7-CA232DE3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13868-466A-8074-E821-BFE839457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140C8-249C-DC3B-08FA-4394F062B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D49C4-A0ED-B076-04A5-A51DC9E9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01A8-1055-4B10-9B07-85E847AFC0D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65090-C2B5-EA14-FCA0-6A087F99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B397B-6606-02B2-B16D-D5A0D032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BA7-FEF9-42DA-9D20-EC1FD69A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6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6093-B221-2252-E387-16AAA169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F9D1E-29C6-C279-F5C1-7F175B53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7183F-E034-AB4E-F7FF-5AC33F38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01A8-1055-4B10-9B07-85E847AFC0D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5436C-46AD-D311-755F-ED2EB6B4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B263F-F400-4447-F58C-0C1FD541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BA7-FEF9-42DA-9D20-EC1FD69A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46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5833EC-3713-C4BC-7E3E-A5E5EABDF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8236C-7A22-BED6-B8E0-B2FB9BE1F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39B4B-2A9B-207B-89DD-1736546B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01A8-1055-4B10-9B07-85E847AFC0D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7766F-1C44-CF0B-BB19-957B5342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C8C-29B9-0B97-A874-3237662D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BA7-FEF9-42DA-9D20-EC1FD69A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71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FEFAB-4D64-44E4-B01F-75352695233D}" type="datetimeFigureOut">
              <a:rPr lang="en-US" smtClean="0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6A5B1-4F52-44C3-A5B6-7232411E37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49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D7DF1-D077-45FB-B308-0AF7EE5DA9FD}" type="datetimeFigureOut">
              <a:rPr lang="en-US" smtClean="0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C33CD-4AE8-4884-B321-8ABB5D9409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59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E2E93-88A9-4BE0-B27B-3B7E8891B2A1}" type="datetimeFigureOut">
              <a:rPr lang="en-US" smtClean="0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0EEB7-4722-42D4-97DE-B26979C944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413A4-F6DD-4DEC-ACAA-809B60ECF400}" type="datetimeFigureOut">
              <a:rPr lang="en-US" smtClean="0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80F2-E870-48C2-9AF3-B877E3CB41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24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B4F89-419F-491D-AF01-16846A0D6582}" type="datetimeFigureOut">
              <a:rPr lang="en-US" smtClean="0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E6CE6-F9CF-4E40-8251-953329DB8E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6198740d74_0_128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0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6198740d74_0_128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650" cy="6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850"/>
            </a:lvl1pPr>
            <a:lvl2pPr marL="1371600" lvl="1" indent="-4953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400"/>
            </a:lvl2pPr>
            <a:lvl3pPr marL="2057400" lvl="2" indent="-4953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400"/>
            </a:lvl3pPr>
            <a:lvl4pPr marL="2743200" lvl="3" indent="-4953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400"/>
            </a:lvl4pPr>
            <a:lvl5pPr marL="3429000" lvl="4" indent="-4953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400"/>
            </a:lvl5pPr>
            <a:lvl6pPr marL="4114800" lvl="5" indent="-4953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400"/>
            </a:lvl6pPr>
            <a:lvl7pPr marL="4800600" lvl="6" indent="-4953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400"/>
            </a:lvl7pPr>
            <a:lvl8pPr marL="5486400" lvl="7" indent="-4953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400"/>
            </a:lvl8pPr>
            <a:lvl9pPr marL="6172200" lvl="8" indent="-4953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400"/>
            </a:lvl9pPr>
          </a:lstStyle>
          <a:p>
            <a:endParaRPr/>
          </a:p>
        </p:txBody>
      </p:sp>
      <p:sp>
        <p:nvSpPr>
          <p:cNvPr id="27" name="Google Shape;27;g26198740d74_0_128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650" cy="6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850"/>
            </a:lvl1pPr>
            <a:lvl2pPr marL="1371600" lvl="1" indent="-4953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400"/>
            </a:lvl2pPr>
            <a:lvl3pPr marL="2057400" lvl="2" indent="-4953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400"/>
            </a:lvl3pPr>
            <a:lvl4pPr marL="2743200" lvl="3" indent="-4953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400"/>
            </a:lvl4pPr>
            <a:lvl5pPr marL="3429000" lvl="4" indent="-4953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400"/>
            </a:lvl5pPr>
            <a:lvl6pPr marL="4114800" lvl="5" indent="-4953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400"/>
            </a:lvl6pPr>
            <a:lvl7pPr marL="4800600" lvl="6" indent="-4953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400"/>
            </a:lvl7pPr>
            <a:lvl8pPr marL="5486400" lvl="7" indent="-4953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400"/>
            </a:lvl8pPr>
            <a:lvl9pPr marL="6172200" lvl="8" indent="-4953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400"/>
            </a:lvl9pPr>
          </a:lstStyle>
          <a:p>
            <a:endParaRPr/>
          </a:p>
        </p:txBody>
      </p:sp>
      <p:sp>
        <p:nvSpPr>
          <p:cNvPr id="28" name="Google Shape;28;g26198740d74_0_128"/>
          <p:cNvSpPr txBox="1">
            <a:spLocks noGrp="1"/>
          </p:cNvSpPr>
          <p:nvPr>
            <p:ph type="sldNum" idx="12"/>
          </p:nvPr>
        </p:nvSpPr>
        <p:spPr>
          <a:xfrm>
            <a:off x="16944915" y="9326433"/>
            <a:ext cx="1097550" cy="787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3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5BC3C4-7820-427D-BF98-F640E69C26FC}" type="datetimeFigureOut">
              <a:rPr lang="en-US" smtClean="0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35605-BBCA-4866-8450-B65266C672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0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4AEC2-6837-4FFE-BAE7-076B27B99835}" type="datetimeFigureOut">
              <a:rPr lang="en-US" smtClean="0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2400A-0BC3-4651-8CF6-86E200AF55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60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B1A02-83DE-405A-ADFF-9C4F64D979AC}" type="datetimeFigureOut">
              <a:rPr lang="en-US" smtClean="0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4BCF8-7057-43B4-A054-40BB6D8935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1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D74E6D-5419-44F0-B33D-4A0401BE0465}" type="datetimeFigureOut">
              <a:rPr lang="en-US" smtClean="0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FAF62-1DFB-4C62-BCD6-973268A056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6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55847-4642-406F-A747-CD7A0782DADB}" type="datetimeFigureOut">
              <a:rPr lang="en-US" smtClean="0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8358-C50F-4360-9FC8-9474DF1E9C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19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97F2F-7181-4391-846D-9EF52959D97C}" type="datetimeFigureOut">
              <a:rPr lang="en-US" smtClean="0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77CB1-A581-4D6C-94CE-C842CEF612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5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6198740d74_0_133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0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6198740d74_0_133"/>
          <p:cNvSpPr txBox="1">
            <a:spLocks noGrp="1"/>
          </p:cNvSpPr>
          <p:nvPr>
            <p:ph type="sldNum" idx="12"/>
          </p:nvPr>
        </p:nvSpPr>
        <p:spPr>
          <a:xfrm>
            <a:off x="16944915" y="9326433"/>
            <a:ext cx="1097550" cy="787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9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198740d74_0_136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5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g26198740d74_0_136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9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685800" lvl="0" indent="-4953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400"/>
            </a:lvl1pPr>
            <a:lvl2pPr marL="1371600" lvl="1" indent="-4953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400"/>
            </a:lvl2pPr>
            <a:lvl3pPr marL="2057400" lvl="2" indent="-4953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400"/>
            </a:lvl3pPr>
            <a:lvl4pPr marL="2743200" lvl="3" indent="-4953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400"/>
            </a:lvl4pPr>
            <a:lvl5pPr marL="3429000" lvl="4" indent="-4953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400"/>
            </a:lvl5pPr>
            <a:lvl6pPr marL="4114800" lvl="5" indent="-4953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400"/>
            </a:lvl6pPr>
            <a:lvl7pPr marL="4800600" lvl="6" indent="-4953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400"/>
            </a:lvl7pPr>
            <a:lvl8pPr marL="5486400" lvl="7" indent="-4953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400"/>
            </a:lvl8pPr>
            <a:lvl9pPr marL="6172200" lvl="8" indent="-4953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400"/>
            </a:lvl9pPr>
          </a:lstStyle>
          <a:p>
            <a:endParaRPr/>
          </a:p>
        </p:txBody>
      </p:sp>
      <p:sp>
        <p:nvSpPr>
          <p:cNvPr id="35" name="Google Shape;35;g26198740d74_0_136"/>
          <p:cNvSpPr txBox="1">
            <a:spLocks noGrp="1"/>
          </p:cNvSpPr>
          <p:nvPr>
            <p:ph type="sldNum" idx="12"/>
          </p:nvPr>
        </p:nvSpPr>
        <p:spPr>
          <a:xfrm>
            <a:off x="16944915" y="9326433"/>
            <a:ext cx="1097550" cy="787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6198740d74_0_140"/>
          <p:cNvSpPr txBox="1">
            <a:spLocks noGrp="1"/>
          </p:cNvSpPr>
          <p:nvPr>
            <p:ph type="title"/>
          </p:nvPr>
        </p:nvSpPr>
        <p:spPr>
          <a:xfrm>
            <a:off x="980501" y="900300"/>
            <a:ext cx="12735450" cy="81814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9600"/>
            </a:lvl9pPr>
          </a:lstStyle>
          <a:p>
            <a:endParaRPr/>
          </a:p>
        </p:txBody>
      </p:sp>
      <p:sp>
        <p:nvSpPr>
          <p:cNvPr id="38" name="Google Shape;38;g26198740d74_0_140"/>
          <p:cNvSpPr txBox="1">
            <a:spLocks noGrp="1"/>
          </p:cNvSpPr>
          <p:nvPr>
            <p:ph type="sldNum" idx="12"/>
          </p:nvPr>
        </p:nvSpPr>
        <p:spPr>
          <a:xfrm>
            <a:off x="16944915" y="9326433"/>
            <a:ext cx="1097550" cy="787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4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6198740d74_0_143"/>
          <p:cNvSpPr/>
          <p:nvPr/>
        </p:nvSpPr>
        <p:spPr>
          <a:xfrm>
            <a:off x="9144000" y="-251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1" name="Google Shape;41;g26198740d74_0_143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550" cy="2964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9pPr>
          </a:lstStyle>
          <a:p>
            <a:endParaRPr/>
          </a:p>
        </p:txBody>
      </p:sp>
      <p:sp>
        <p:nvSpPr>
          <p:cNvPr id="42" name="Google Shape;42;g26198740d74_0_143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550" cy="24700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g26198740d74_0_143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3850" cy="73903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685800" lvl="0" indent="-5715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1371600" lvl="1" indent="-523875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26198740d74_0_143"/>
          <p:cNvSpPr txBox="1">
            <a:spLocks noGrp="1"/>
          </p:cNvSpPr>
          <p:nvPr>
            <p:ph type="sldNum" idx="12"/>
          </p:nvPr>
        </p:nvSpPr>
        <p:spPr>
          <a:xfrm>
            <a:off x="16944915" y="9326433"/>
            <a:ext cx="1097550" cy="787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8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6198740d74_0_149"/>
          <p:cNvSpPr txBox="1">
            <a:spLocks noGrp="1"/>
          </p:cNvSpPr>
          <p:nvPr>
            <p:ph type="body" idx="1"/>
          </p:nvPr>
        </p:nvSpPr>
        <p:spPr>
          <a:xfrm>
            <a:off x="623400" y="8461151"/>
            <a:ext cx="11997450" cy="1210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6858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26198740d74_0_149"/>
          <p:cNvSpPr txBox="1">
            <a:spLocks noGrp="1"/>
          </p:cNvSpPr>
          <p:nvPr>
            <p:ph type="sldNum" idx="12"/>
          </p:nvPr>
        </p:nvSpPr>
        <p:spPr>
          <a:xfrm>
            <a:off x="16944915" y="9326433"/>
            <a:ext cx="1097550" cy="787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8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198740d74_0_113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050" cy="11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26198740d74_0_113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05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26198740d74_0_113"/>
          <p:cNvSpPr txBox="1">
            <a:spLocks noGrp="1"/>
          </p:cNvSpPr>
          <p:nvPr>
            <p:ph type="sldNum" idx="12"/>
          </p:nvPr>
        </p:nvSpPr>
        <p:spPr>
          <a:xfrm>
            <a:off x="16944915" y="9326433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950">
                <a:solidFill>
                  <a:schemeClr val="dk2"/>
                </a:solidFill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739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6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7F925842-D30F-B45C-5AE2-FF51EA6DD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14CBDF02-E9F9-9340-DD6D-E9023F3E7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3644F-3814-6412-3311-7319FFE35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A6AC47-D02E-4AEC-8272-FFEBD9875A54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15911-4E11-A461-495F-0DDCCF166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A7C26-F061-75A1-35F5-A3DFB232C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8249B6-0C83-4892-86B9-78315EB16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3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20574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27432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16D48-9A86-D5F7-7A51-C5A66E8E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1C25B-72BA-72BB-BB6E-DFE158693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8F8A7-E06E-BE37-9587-350A911371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01A8-1055-4B10-9B07-85E847AFC0D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6C1A2-869C-4095-DC9C-F37B2EE35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FFA92-A037-8150-44BD-5CBA18811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5CBA7-FEF9-42DA-9D20-EC1FD69A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2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9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ADAD27-2DD9-56D0-8D84-D0DED398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42" y="312495"/>
            <a:ext cx="17041050" cy="1145250"/>
          </a:xfrm>
        </p:spPr>
        <p:txBody>
          <a:bodyPr/>
          <a:lstStyle/>
          <a:p>
            <a:r>
              <a:rPr lang="en-US" dirty="0"/>
              <a:t>Brief Overview of AFA: FO Members and Partners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729399-8BCB-82E5-8A64-AC083B518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415" y="1436810"/>
            <a:ext cx="9703559" cy="853769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7533F0-CD6B-4A53-9CF0-E4307550F45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468880" y="1378232"/>
            <a:ext cx="7999650" cy="7101518"/>
          </a:xfrm>
        </p:spPr>
        <p:txBody>
          <a:bodyPr/>
          <a:lstStyle/>
          <a:p>
            <a:pPr marL="161925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373FCA-07DF-8CFD-580A-1E0A02E9F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01" y="1457745"/>
            <a:ext cx="8400421" cy="69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3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803D05-B99F-1F8D-7231-9F8C93C2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4191"/>
            <a:ext cx="17930191" cy="114525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Maximizing FO structure for Economic Services, Policy Engagement; Capacity building, Knowledge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601A2-9CB4-F76D-88C7-C05B98FD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0" y="1521593"/>
            <a:ext cx="17041050" cy="814496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12EE8C-3B81-7145-3E33-9691ACDD0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574" y="1709529"/>
            <a:ext cx="17213876" cy="79570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7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977145-BFD0-EF4F-911D-72C24F1D8C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80095" y="1321946"/>
          <a:ext cx="13931152" cy="871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97A898A-3342-0C46-AE7F-3187A94F4A30}"/>
              </a:ext>
            </a:extLst>
          </p:cNvPr>
          <p:cNvSpPr/>
          <p:nvPr/>
        </p:nvSpPr>
        <p:spPr>
          <a:xfrm>
            <a:off x="464321" y="8403996"/>
            <a:ext cx="9226386" cy="1510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Contribute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to developing policy recommendations, key messages, and joint statements directed to regional and international bodies.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A945A9-6B6C-8F44-B871-C71BBAC9A344}"/>
              </a:ext>
            </a:extLst>
          </p:cNvPr>
          <p:cNvSpPr/>
          <p:nvPr/>
        </p:nvSpPr>
        <p:spPr>
          <a:xfrm>
            <a:off x="464319" y="444098"/>
            <a:ext cx="10131963" cy="2850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Support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FOs as they engage in national-level actions and processes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Support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CSO and FOs within NCFFs by</a:t>
            </a:r>
          </a:p>
          <a:p>
            <a:pPr marL="9429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Facilitating peer-to-peer learning</a:t>
            </a:r>
          </a:p>
          <a:p>
            <a:pPr marL="9429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Linking FOs and CSOs with regional and global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dev’t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partners</a:t>
            </a:r>
          </a:p>
          <a:p>
            <a:pPr marL="9429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Mobilizing resources to support CSO/FO processes and activities (e.g. monitoring)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63EC53-E678-E94F-B109-25628E8514C1}"/>
              </a:ext>
            </a:extLst>
          </p:cNvPr>
          <p:cNvSpPr/>
          <p:nvPr/>
        </p:nvSpPr>
        <p:spPr>
          <a:xfrm>
            <a:off x="464319" y="3527398"/>
            <a:ext cx="9226387" cy="1221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Consolidate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policy  recommendations and key messages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Develop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joint statements and declaration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423AF0-25DE-3C4B-A875-6516B36C700B}"/>
              </a:ext>
            </a:extLst>
          </p:cNvPr>
          <p:cNvSpPr/>
          <p:nvPr/>
        </p:nvSpPr>
        <p:spPr>
          <a:xfrm>
            <a:off x="464319" y="4772939"/>
            <a:ext cx="8679681" cy="1348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8625" marR="0" lvl="0" indent="-428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Participate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in the following key events and mechanisms: Climate conference, CBD, UNDFF Global Forum, CFS/CSIPM, TPP, AE Coalition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743137-D944-414F-B374-1AD9672305FA}"/>
              </a:ext>
            </a:extLst>
          </p:cNvPr>
          <p:cNvSpPr/>
          <p:nvPr/>
        </p:nvSpPr>
        <p:spPr>
          <a:xfrm>
            <a:off x="464319" y="6354132"/>
            <a:ext cx="9226387" cy="1893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8625" marR="0" lvl="0" indent="-428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Engage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with: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    Regional bodies – ASEAN, SAC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    Development agencies/financial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    institutions – IFAD, FAO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1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6FE42E67-EE20-E688-7FF1-C4F58E57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"/>
            <a:ext cx="18288000" cy="999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BB5E3E-AC7C-15CC-921D-94678344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0" y="147638"/>
            <a:ext cx="17145000" cy="87392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Differentiated FO Role &amp; Business Model at various level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8D53002-8085-A3CB-B2B1-8E7B93B04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589852"/>
              </p:ext>
            </p:extLst>
          </p:nvPr>
        </p:nvGraphicFramePr>
        <p:xfrm>
          <a:off x="47065" y="994244"/>
          <a:ext cx="18240939" cy="914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5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1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8188">
                  <a:extLst>
                    <a:ext uri="{9D8B030D-6E8A-4147-A177-3AD203B41FA5}">
                      <a16:colId xmlns:a16="http://schemas.microsoft.com/office/drawing/2014/main" val="1046875973"/>
                    </a:ext>
                  </a:extLst>
                </a:gridCol>
              </a:tblGrid>
              <a:tr h="605957">
                <a:tc>
                  <a:txBody>
                    <a:bodyPr/>
                    <a:lstStyle/>
                    <a:p>
                      <a:r>
                        <a:rPr lang="en-US" sz="2700" dirty="0"/>
                        <a:t>Targeted Services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Primary FO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Sub-national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National Network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Regional FO Network</a:t>
                      </a:r>
                    </a:p>
                  </a:txBody>
                  <a:tcPr marL="137160" marR="137160" marT="68574" marB="685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2700" dirty="0"/>
                        <a:t>Target Client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Individual Farmers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Primary FO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Primary FO/Sub-national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National FO </a:t>
                      </a:r>
                    </a:p>
                  </a:txBody>
                  <a:tcPr marL="137160" marR="137160" marT="68574" marB="685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09">
                <a:tc>
                  <a:txBody>
                    <a:bodyPr/>
                    <a:lstStyle/>
                    <a:p>
                      <a:r>
                        <a:rPr lang="en-US" sz="2700" dirty="0"/>
                        <a:t>Type of services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74" marB="685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08">
                <a:tc>
                  <a:txBody>
                    <a:bodyPr/>
                    <a:lstStyle/>
                    <a:p>
                      <a:r>
                        <a:rPr lang="en-US" sz="2700" i="1" dirty="0"/>
                        <a:t> - Capacity building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Farm Planning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Business Planning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Value-Chain Management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Peer to peer cross country learning</a:t>
                      </a:r>
                    </a:p>
                  </a:txBody>
                  <a:tcPr marL="137160" marR="137160" marT="68574" marB="685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700" i="1" dirty="0"/>
                        <a:t> - Production support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Input supply </a:t>
                      </a:r>
                    </a:p>
                    <a:p>
                      <a:r>
                        <a:rPr lang="en-US" sz="2700" dirty="0"/>
                        <a:t>Agri-extension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 Common Service Facility (CSF)</a:t>
                      </a:r>
                    </a:p>
                    <a:p>
                      <a:r>
                        <a:rPr lang="en-US" sz="2700" dirty="0"/>
                        <a:t>FFS / 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Farmer Technician </a:t>
                      </a:r>
                      <a:r>
                        <a:rPr lang="en-US" sz="2700" dirty="0" err="1"/>
                        <a:t>Dev’t</a:t>
                      </a:r>
                      <a:endParaRPr lang="en-US" sz="2700" dirty="0"/>
                    </a:p>
                    <a:p>
                      <a:r>
                        <a:rPr lang="en-US" sz="2700" dirty="0"/>
                        <a:t>Local </a:t>
                      </a:r>
                      <a:r>
                        <a:rPr lang="en-US" sz="2700"/>
                        <a:t>Learning </a:t>
                      </a:r>
                      <a:endParaRPr lang="en-US" sz="2700" dirty="0"/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Regional commodity-based Forum (ACBF-coffee/coconut)</a:t>
                      </a:r>
                    </a:p>
                  </a:txBody>
                  <a:tcPr marL="137160" marR="137160" marT="68574" marB="6857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588">
                <a:tc>
                  <a:txBody>
                    <a:bodyPr/>
                    <a:lstStyle/>
                    <a:p>
                      <a:r>
                        <a:rPr lang="en-US" sz="2700" i="1" dirty="0"/>
                        <a:t> - Marketing assistance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Collective marketing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Aggregation of product</a:t>
                      </a:r>
                    </a:p>
                    <a:p>
                      <a:r>
                        <a:rPr lang="en-US" sz="2700" dirty="0"/>
                        <a:t>-commodity clustering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/>
                        <a:t>E-commerce</a:t>
                      </a:r>
                      <a:r>
                        <a:rPr kumimoji="0" lang="en-US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Building Market matching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Processing</a:t>
                      </a:r>
                      <a:endParaRPr lang="en-US" sz="2700" dirty="0"/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Cross-country Coop-to-Coop Product exchange</a:t>
                      </a:r>
                      <a:br>
                        <a:rPr lang="en-US" sz="2700" dirty="0"/>
                      </a:br>
                      <a:r>
                        <a:rPr lang="en-US" sz="2700" dirty="0"/>
                        <a:t>-EUDR Compliance</a:t>
                      </a:r>
                    </a:p>
                  </a:txBody>
                  <a:tcPr marL="137160" marR="137160" marT="68574" marB="6857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588">
                <a:tc>
                  <a:txBody>
                    <a:bodyPr/>
                    <a:lstStyle/>
                    <a:p>
                      <a:r>
                        <a:rPr lang="en-US" sz="2700" i="1" dirty="0"/>
                        <a:t> - Financing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Financing to Individual</a:t>
                      </a:r>
                    </a:p>
                    <a:p>
                      <a:r>
                        <a:rPr lang="en-US" sz="2700" dirty="0"/>
                        <a:t>Credit and savings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Financing support to District FOs/Coops</a:t>
                      </a:r>
                    </a:p>
                    <a:p>
                      <a:r>
                        <a:rPr lang="en-US" sz="2700" dirty="0"/>
                        <a:t>Pooling of savings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Insurance </a:t>
                      </a:r>
                    </a:p>
                    <a:p>
                      <a:r>
                        <a:rPr lang="en-US" sz="2700" dirty="0"/>
                        <a:t>Loan to Provincial network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Challenge fund / recoverable grant to support </a:t>
                      </a:r>
                      <a:endParaRPr lang="en-US" sz="2700" dirty="0"/>
                    </a:p>
                  </a:txBody>
                  <a:tcPr marL="137160" marR="137160" marT="68574" marB="6857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0108">
                <a:tc>
                  <a:txBody>
                    <a:bodyPr/>
                    <a:lstStyle/>
                    <a:p>
                      <a:r>
                        <a:rPr lang="en-US" sz="2700" i="1" dirty="0"/>
                        <a:t> - Advocacy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Local policies 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Provincial policies/ordinances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National Policies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Global policies</a:t>
                      </a:r>
                    </a:p>
                  </a:txBody>
                  <a:tcPr marL="137160" marR="137160" marT="68574" marB="6857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1588">
                <a:tc>
                  <a:txBody>
                    <a:bodyPr/>
                    <a:lstStyle/>
                    <a:p>
                      <a:r>
                        <a:rPr lang="en-US" sz="2700" dirty="0"/>
                        <a:t>Source of income / Financing and Sustainability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Membership fees and service fees from individual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Annual dues and service fees from district FOs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Annual dues and service fees from sub-national Network</a:t>
                      </a:r>
                    </a:p>
                  </a:txBody>
                  <a:tcPr marL="137160" marR="137160" marT="68574" marB="6857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Annual dues and service fees from NFOs </a:t>
                      </a:r>
                      <a:r>
                        <a:rPr lang="en-US" sz="2700"/>
                        <a:t>and partners</a:t>
                      </a:r>
                      <a:endParaRPr lang="en-US" sz="2700" dirty="0"/>
                    </a:p>
                  </a:txBody>
                  <a:tcPr marL="137160" marR="137160" marT="68574" marB="6857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4B05-6869-C217-ADF5-48B0E692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90" y="0"/>
            <a:ext cx="16946655" cy="139779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Strengthening Farmers’ Organization (FO4) Program (</a:t>
            </a:r>
            <a:r>
              <a:rPr lang="en-US" sz="4800" b="1" dirty="0" err="1"/>
              <a:t>Africa,Carribean,Pacific</a:t>
            </a:r>
            <a:r>
              <a:rPr lang="en-US" sz="4800" b="1" dirty="0"/>
              <a:t>, </a:t>
            </a:r>
            <a:r>
              <a:rPr lang="en-US" sz="4800" b="1" dirty="0" err="1"/>
              <a:t>Asia,Latin</a:t>
            </a:r>
            <a:r>
              <a:rPr lang="en-US" sz="4800" b="1" dirty="0"/>
              <a:t> America)</a:t>
            </a:r>
          </a:p>
        </p:txBody>
      </p:sp>
      <p:pic>
        <p:nvPicPr>
          <p:cNvPr id="4" name="image3.jpg">
            <a:extLst>
              <a:ext uri="{FF2B5EF4-FFF2-40B4-BE49-F238E27FC236}">
                <a16:creationId xmlns:a16="http://schemas.microsoft.com/office/drawing/2014/main" id="{78F29D9E-188B-E5AF-1762-9AF95285D3F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6649"/>
          <a:stretch/>
        </p:blipFill>
        <p:spPr bwMode="auto">
          <a:xfrm>
            <a:off x="1102659" y="1397794"/>
            <a:ext cx="15773400" cy="8341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6695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1aa5dc-69ec-44a7-9cba-38845c1b7c4f" xsi:nil="true"/>
    <lcf76f155ced4ddcb4097134ff3c332f xmlns="02266a34-990d-4639-b507-01f16a4b234b">
      <Terms xmlns="http://schemas.microsoft.com/office/infopath/2007/PartnerControls"/>
    </lcf76f155ced4ddcb4097134ff3c332f>
    <UploadDate xmlns="02266a34-990d-4639-b507-01f16a4b234b" xsi:nil="true"/>
    <Keyqualifications xmlns="02266a34-990d-4639-b507-01f16a4b234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D0F01DCCEE0E4295BB8B6A826072D9" ma:contentTypeVersion="19" ma:contentTypeDescription="Create a new document." ma:contentTypeScope="" ma:versionID="b137b64099d562b88b751703cf75c50a">
  <xsd:schema xmlns:xsd="http://www.w3.org/2001/XMLSchema" xmlns:xs="http://www.w3.org/2001/XMLSchema" xmlns:p="http://schemas.microsoft.com/office/2006/metadata/properties" xmlns:ns2="02266a34-990d-4639-b507-01f16a4b234b" xmlns:ns3="a51aa5dc-69ec-44a7-9cba-38845c1b7c4f" targetNamespace="http://schemas.microsoft.com/office/2006/metadata/properties" ma:root="true" ma:fieldsID="5d686e15eb70deb1ebaf72edb3f18ed0" ns2:_="" ns3:_="">
    <xsd:import namespace="02266a34-990d-4639-b507-01f16a4b234b"/>
    <xsd:import namespace="a51aa5dc-69ec-44a7-9cba-38845c1b7c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UploadDat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Keyqualification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66a34-990d-4639-b507-01f16a4b23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UploadDate" ma:index="16" nillable="true" ma:displayName="Upload Date" ma:format="DateOnly" ma:internalName="UploadDate">
      <xsd:simpleType>
        <xsd:restriction base="dms:DateTim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8541754-4825-4553-b9cc-3573e12477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Keyqualifications" ma:index="23" nillable="true" ma:displayName="Key qualifications" ma:format="Dropdown" ma:internalName="Keyqualifications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aa5dc-69ec-44a7-9cba-38845c1b7c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3d3f858-6dbb-4506-b5aa-606b0eb6250b}" ma:internalName="TaxCatchAll" ma:showField="CatchAllData" ma:web="a51aa5dc-69ec-44a7-9cba-38845c1b7c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300D1A-659E-4419-A053-056AE4D93C0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a51aa5dc-69ec-44a7-9cba-38845c1b7c4f"/>
    <ds:schemaRef ds:uri="http://purl.org/dc/terms/"/>
    <ds:schemaRef ds:uri="02266a34-990d-4639-b507-01f16a4b234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C3F4A4-C8DA-43EE-A4A3-08339DCA0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66a34-990d-4639-b507-01f16a4b234b"/>
    <ds:schemaRef ds:uri="a51aa5dc-69ec-44a7-9cba-38845c1b7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5DB7FA-45A2-4128-A6C1-FCA7F21BBA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KMCG_Template_Innovation</Template>
  <TotalTime>199</TotalTime>
  <Words>403</Words>
  <Application>Microsoft Office PowerPoint</Application>
  <PresentationFormat>Custom</PresentationFormat>
  <Paragraphs>73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 Light</vt:lpstr>
      <vt:lpstr>Arial</vt:lpstr>
      <vt:lpstr>Calibri</vt:lpstr>
      <vt:lpstr>Belleza</vt:lpstr>
      <vt:lpstr>Wingdings</vt:lpstr>
      <vt:lpstr>Simple Light</vt:lpstr>
      <vt:lpstr>Office Theme</vt:lpstr>
      <vt:lpstr>1_Office Theme</vt:lpstr>
      <vt:lpstr>2_Office Theme</vt:lpstr>
      <vt:lpstr>Brief Overview of AFA: FO Members and Partners</vt:lpstr>
      <vt:lpstr>Maximizing FO structure for Economic Services, Policy Engagement; Capacity building, Knowledge Management</vt:lpstr>
      <vt:lpstr>PowerPoint Presentation</vt:lpstr>
      <vt:lpstr>Differentiated FO Role &amp; Business Model at various level</vt:lpstr>
      <vt:lpstr>Strengthening Farmers’ Organization (FO4) Program (Africa,Carribean,Pacific, Asia,Latin America)</vt:lpstr>
    </vt:vector>
  </TitlesOfParts>
  <Company>IFAD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Sollazzo, Laura</dc:creator>
  <cp:lastModifiedBy>Lany Rebagay</cp:lastModifiedBy>
  <cp:revision>13</cp:revision>
  <dcterms:created xsi:type="dcterms:W3CDTF">2024-05-17T13:33:11Z</dcterms:created>
  <dcterms:modified xsi:type="dcterms:W3CDTF">2025-01-16T03:35:04Z</dcterms:modified>
  <dc:identifier>DAFcI75g6cM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0x010100ABD0F01DCCEE0E4295BB8B6A826072D9</vt:lpwstr>
  </property>
  <property fmtid="{D5CDD505-2E9C-101B-9397-08002B2CF9AE}" pid="3" name="MediaServiceImageTags">
    <vt:lpwstr/>
  </property>
</Properties>
</file>