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slide" Target="slides/slide5.xml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7e78a3bc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7e78a3bc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7e78a3bc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7e78a3bc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7e78a3bc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e7e78a3bc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7e78a3bc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7e78a3bc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17725" y="1057975"/>
            <a:ext cx="36690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Project name here</a:t>
            </a:r>
            <a:endParaRPr b="1" sz="2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31175" y="2273575"/>
            <a:ext cx="40683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Subtitle</a:t>
            </a:r>
            <a:endParaRPr i="1"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Date,</a:t>
            </a:r>
            <a:endParaRPr i="1"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etc</a:t>
            </a:r>
            <a:endParaRPr i="1"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714825"/>
            <a:ext cx="709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Open Sans"/>
                <a:ea typeface="Open Sans"/>
                <a:cs typeface="Open Sans"/>
                <a:sym typeface="Open Sans"/>
              </a:rPr>
              <a:t>Click to add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714825"/>
            <a:ext cx="709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Open Sans"/>
                <a:ea typeface="Open Sans"/>
                <a:cs typeface="Open Sans"/>
                <a:sym typeface="Open Sans"/>
              </a:rPr>
              <a:t>Click to add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714825"/>
            <a:ext cx="709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Open Sans"/>
                <a:ea typeface="Open Sans"/>
                <a:cs typeface="Open Sans"/>
                <a:sym typeface="Open Sans"/>
              </a:rPr>
              <a:t>Click to add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>
            <p:ph type="title"/>
          </p:nvPr>
        </p:nvSpPr>
        <p:spPr>
          <a:xfrm>
            <a:off x="1440625" y="445025"/>
            <a:ext cx="739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Click to add title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1440725" y="1152475"/>
            <a:ext cx="739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Click to add text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